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3" r:id="rId2"/>
    <p:sldId id="267" r:id="rId3"/>
    <p:sldId id="264" r:id="rId4"/>
    <p:sldId id="268" r:id="rId5"/>
    <p:sldId id="265" r:id="rId6"/>
    <p:sldId id="269" r:id="rId7"/>
    <p:sldId id="270" r:id="rId8"/>
    <p:sldId id="27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567A8A-A15A-4C59-9E43-7312DEA71863}" v="16" dt="2024-12-03T12:43:32.7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60" d="100"/>
          <a:sy n="60" d="100"/>
        </p:scale>
        <p:origin x="87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urner, Steven" userId="195fe138-c5cf-4253-9eba-b8968b449355" providerId="ADAL" clId="{7D8F0EF4-FB18-4858-936D-85C151015FD0}"/>
    <pc:docChg chg="custSel addSld delSld modSld">
      <pc:chgData name="Turner, Steven" userId="195fe138-c5cf-4253-9eba-b8968b449355" providerId="ADAL" clId="{7D8F0EF4-FB18-4858-936D-85C151015FD0}" dt="2024-07-22T14:12:44.167" v="2100" actId="47"/>
      <pc:docMkLst>
        <pc:docMk/>
      </pc:docMkLst>
      <pc:sldChg chg="addSp modSp mod">
        <pc:chgData name="Turner, Steven" userId="195fe138-c5cf-4253-9eba-b8968b449355" providerId="ADAL" clId="{7D8F0EF4-FB18-4858-936D-85C151015FD0}" dt="2024-07-22T10:11:03.788" v="1837" actId="14100"/>
        <pc:sldMkLst>
          <pc:docMk/>
          <pc:sldMk cId="2925140649" sldId="263"/>
        </pc:sldMkLst>
        <pc:spChg chg="add mod">
          <ac:chgData name="Turner, Steven" userId="195fe138-c5cf-4253-9eba-b8968b449355" providerId="ADAL" clId="{7D8F0EF4-FB18-4858-936D-85C151015FD0}" dt="2024-07-22T10:11:03.788" v="1837" actId="14100"/>
          <ac:spMkLst>
            <pc:docMk/>
            <pc:sldMk cId="2925140649" sldId="263"/>
            <ac:spMk id="4" creationId="{24A41732-2E77-26EF-4E58-8DDF9DA99B4A}"/>
          </ac:spMkLst>
        </pc:spChg>
        <pc:spChg chg="mod">
          <ac:chgData name="Turner, Steven" userId="195fe138-c5cf-4253-9eba-b8968b449355" providerId="ADAL" clId="{7D8F0EF4-FB18-4858-936D-85C151015FD0}" dt="2024-07-22T10:10:49.601" v="1833" actId="14100"/>
          <ac:spMkLst>
            <pc:docMk/>
            <pc:sldMk cId="2925140649" sldId="263"/>
            <ac:spMk id="5" creationId="{D51ED4DE-946E-431F-224A-82B7039BE9DB}"/>
          </ac:spMkLst>
        </pc:spChg>
      </pc:sldChg>
      <pc:sldChg chg="delSp modSp mod">
        <pc:chgData name="Turner, Steven" userId="195fe138-c5cf-4253-9eba-b8968b449355" providerId="ADAL" clId="{7D8F0EF4-FB18-4858-936D-85C151015FD0}" dt="2024-07-11T15:39:20.410" v="707" actId="20577"/>
        <pc:sldMkLst>
          <pc:docMk/>
          <pc:sldMk cId="1187353204" sldId="264"/>
        </pc:sldMkLst>
        <pc:spChg chg="mod">
          <ac:chgData name="Turner, Steven" userId="195fe138-c5cf-4253-9eba-b8968b449355" providerId="ADAL" clId="{7D8F0EF4-FB18-4858-936D-85C151015FD0}" dt="2024-07-11T15:39:20.410" v="707" actId="20577"/>
          <ac:spMkLst>
            <pc:docMk/>
            <pc:sldMk cId="1187353204" sldId="264"/>
            <ac:spMk id="4" creationId="{3ADEF23D-EF84-81C2-7B24-696D26EDEB32}"/>
          </ac:spMkLst>
        </pc:spChg>
        <pc:picChg chg="del">
          <ac:chgData name="Turner, Steven" userId="195fe138-c5cf-4253-9eba-b8968b449355" providerId="ADAL" clId="{7D8F0EF4-FB18-4858-936D-85C151015FD0}" dt="2024-07-11T15:26:01.893" v="249" actId="478"/>
          <ac:picMkLst>
            <pc:docMk/>
            <pc:sldMk cId="1187353204" sldId="264"/>
            <ac:picMk id="12" creationId="{84C78481-43B6-FCE1-A4DC-1B6024C41B8C}"/>
          </ac:picMkLst>
        </pc:picChg>
      </pc:sldChg>
      <pc:sldChg chg="addSp delSp modSp mod">
        <pc:chgData name="Turner, Steven" userId="195fe138-c5cf-4253-9eba-b8968b449355" providerId="ADAL" clId="{7D8F0EF4-FB18-4858-936D-85C151015FD0}" dt="2024-07-22T10:17:39.161" v="1932" actId="20577"/>
        <pc:sldMkLst>
          <pc:docMk/>
          <pc:sldMk cId="3000524775" sldId="265"/>
        </pc:sldMkLst>
        <pc:spChg chg="add del mod">
          <ac:chgData name="Turner, Steven" userId="195fe138-c5cf-4253-9eba-b8968b449355" providerId="ADAL" clId="{7D8F0EF4-FB18-4858-936D-85C151015FD0}" dt="2024-07-11T15:39:30.792" v="709" actId="478"/>
          <ac:spMkLst>
            <pc:docMk/>
            <pc:sldMk cId="3000524775" sldId="265"/>
            <ac:spMk id="3" creationId="{134B259D-05F7-74D0-A698-5458EC00EB16}"/>
          </ac:spMkLst>
        </pc:spChg>
        <pc:spChg chg="mod">
          <ac:chgData name="Turner, Steven" userId="195fe138-c5cf-4253-9eba-b8968b449355" providerId="ADAL" clId="{7D8F0EF4-FB18-4858-936D-85C151015FD0}" dt="2024-07-22T10:17:39.161" v="1932" actId="20577"/>
          <ac:spMkLst>
            <pc:docMk/>
            <pc:sldMk cId="3000524775" sldId="265"/>
            <ac:spMk id="12" creationId="{AC19A25F-26AA-2CAB-C6E5-C5954F47C3EF}"/>
          </ac:spMkLst>
        </pc:spChg>
        <pc:spChg chg="del">
          <ac:chgData name="Turner, Steven" userId="195fe138-c5cf-4253-9eba-b8968b449355" providerId="ADAL" clId="{7D8F0EF4-FB18-4858-936D-85C151015FD0}" dt="2024-07-11T15:39:33.824" v="710" actId="478"/>
          <ac:spMkLst>
            <pc:docMk/>
            <pc:sldMk cId="3000524775" sldId="265"/>
            <ac:spMk id="14" creationId="{9BFDCDF3-EE82-8F25-3BA4-7D047B8B811A}"/>
          </ac:spMkLst>
        </pc:spChg>
        <pc:picChg chg="del">
          <ac:chgData name="Turner, Steven" userId="195fe138-c5cf-4253-9eba-b8968b449355" providerId="ADAL" clId="{7D8F0EF4-FB18-4858-936D-85C151015FD0}" dt="2024-07-11T15:39:24.561" v="708" actId="478"/>
          <ac:picMkLst>
            <pc:docMk/>
            <pc:sldMk cId="3000524775" sldId="265"/>
            <ac:picMk id="4" creationId="{4A30782A-99CE-C827-841C-90E0EC5FF25B}"/>
          </ac:picMkLst>
        </pc:picChg>
      </pc:sldChg>
      <pc:sldChg chg="del">
        <pc:chgData name="Turner, Steven" userId="195fe138-c5cf-4253-9eba-b8968b449355" providerId="ADAL" clId="{7D8F0EF4-FB18-4858-936D-85C151015FD0}" dt="2024-07-11T16:02:01.057" v="1466" actId="47"/>
        <pc:sldMkLst>
          <pc:docMk/>
          <pc:sldMk cId="222930144" sldId="266"/>
        </pc:sldMkLst>
      </pc:sldChg>
      <pc:sldChg chg="addSp delSp modSp new mod">
        <pc:chgData name="Turner, Steven" userId="195fe138-c5cf-4253-9eba-b8968b449355" providerId="ADAL" clId="{7D8F0EF4-FB18-4858-936D-85C151015FD0}" dt="2024-07-22T14:12:42.391" v="2099" actId="1076"/>
        <pc:sldMkLst>
          <pc:docMk/>
          <pc:sldMk cId="2892998620" sldId="266"/>
        </pc:sldMkLst>
        <pc:spChg chg="del">
          <ac:chgData name="Turner, Steven" userId="195fe138-c5cf-4253-9eba-b8968b449355" providerId="ADAL" clId="{7D8F0EF4-FB18-4858-936D-85C151015FD0}" dt="2024-07-22T10:18:10.660" v="1935" actId="478"/>
          <ac:spMkLst>
            <pc:docMk/>
            <pc:sldMk cId="2892998620" sldId="266"/>
            <ac:spMk id="2" creationId="{E1DDE75D-53F7-A56B-C009-CB9346B2B09A}"/>
          </ac:spMkLst>
        </pc:spChg>
        <pc:spChg chg="del">
          <ac:chgData name="Turner, Steven" userId="195fe138-c5cf-4253-9eba-b8968b449355" providerId="ADAL" clId="{7D8F0EF4-FB18-4858-936D-85C151015FD0}" dt="2024-07-22T10:18:08.769" v="1934" actId="478"/>
          <ac:spMkLst>
            <pc:docMk/>
            <pc:sldMk cId="2892998620" sldId="266"/>
            <ac:spMk id="3" creationId="{A825E6F1-D230-0527-9114-B28DB58D4992}"/>
          </ac:spMkLst>
        </pc:spChg>
        <pc:spChg chg="add mod">
          <ac:chgData name="Turner, Steven" userId="195fe138-c5cf-4253-9eba-b8968b449355" providerId="ADAL" clId="{7D8F0EF4-FB18-4858-936D-85C151015FD0}" dt="2024-07-22T10:23:09.163" v="2074" actId="20577"/>
          <ac:spMkLst>
            <pc:docMk/>
            <pc:sldMk cId="2892998620" sldId="266"/>
            <ac:spMk id="4" creationId="{E84AEE14-11DC-551E-4942-A85D4019B5AC}"/>
          </ac:spMkLst>
        </pc:spChg>
        <pc:picChg chg="add mod">
          <ac:chgData name="Turner, Steven" userId="195fe138-c5cf-4253-9eba-b8968b449355" providerId="ADAL" clId="{7D8F0EF4-FB18-4858-936D-85C151015FD0}" dt="2024-07-22T14:12:42.391" v="2099" actId="1076"/>
          <ac:picMkLst>
            <pc:docMk/>
            <pc:sldMk cId="2892998620" sldId="266"/>
            <ac:picMk id="5" creationId="{B81BE5DE-B9E9-FB65-5DD9-7568E8FE6692}"/>
          </ac:picMkLst>
        </pc:picChg>
      </pc:sldChg>
      <pc:sldChg chg="delSp modSp add mod">
        <pc:chgData name="Turner, Steven" userId="195fe138-c5cf-4253-9eba-b8968b449355" providerId="ADAL" clId="{7D8F0EF4-FB18-4858-936D-85C151015FD0}" dt="2024-07-22T10:44:27.317" v="2089" actId="1076"/>
        <pc:sldMkLst>
          <pc:docMk/>
          <pc:sldMk cId="2628050347" sldId="267"/>
        </pc:sldMkLst>
        <pc:spChg chg="mod">
          <ac:chgData name="Turner, Steven" userId="195fe138-c5cf-4253-9eba-b8968b449355" providerId="ADAL" clId="{7D8F0EF4-FB18-4858-936D-85C151015FD0}" dt="2024-07-22T10:44:24.711" v="2088" actId="1076"/>
          <ac:spMkLst>
            <pc:docMk/>
            <pc:sldMk cId="2628050347" sldId="267"/>
            <ac:spMk id="4" creationId="{24A41732-2E77-26EF-4E58-8DDF9DA99B4A}"/>
          </ac:spMkLst>
        </pc:spChg>
        <pc:spChg chg="del">
          <ac:chgData name="Turner, Steven" userId="195fe138-c5cf-4253-9eba-b8968b449355" providerId="ADAL" clId="{7D8F0EF4-FB18-4858-936D-85C151015FD0}" dt="2024-07-22T10:44:15.123" v="2076" actId="478"/>
          <ac:spMkLst>
            <pc:docMk/>
            <pc:sldMk cId="2628050347" sldId="267"/>
            <ac:spMk id="5" creationId="{D51ED4DE-946E-431F-224A-82B7039BE9DB}"/>
          </ac:spMkLst>
        </pc:spChg>
        <pc:picChg chg="mod">
          <ac:chgData name="Turner, Steven" userId="195fe138-c5cf-4253-9eba-b8968b449355" providerId="ADAL" clId="{7D8F0EF4-FB18-4858-936D-85C151015FD0}" dt="2024-07-22T10:44:27.317" v="2089" actId="1076"/>
          <ac:picMkLst>
            <pc:docMk/>
            <pc:sldMk cId="2628050347" sldId="267"/>
            <ac:picMk id="2" creationId="{756E674C-A823-FE2D-6B44-691303FC74A1}"/>
          </ac:picMkLst>
        </pc:picChg>
      </pc:sldChg>
      <pc:sldChg chg="del">
        <pc:chgData name="Turner, Steven" userId="195fe138-c5cf-4253-9eba-b8968b449355" providerId="ADAL" clId="{7D8F0EF4-FB18-4858-936D-85C151015FD0}" dt="2024-07-11T16:02:01.057" v="1466" actId="47"/>
        <pc:sldMkLst>
          <pc:docMk/>
          <pc:sldMk cId="2663478566" sldId="289"/>
        </pc:sldMkLst>
      </pc:sldChg>
      <pc:sldChg chg="del">
        <pc:chgData name="Turner, Steven" userId="195fe138-c5cf-4253-9eba-b8968b449355" providerId="ADAL" clId="{7D8F0EF4-FB18-4858-936D-85C151015FD0}" dt="2024-07-11T16:02:01.057" v="1466" actId="47"/>
        <pc:sldMkLst>
          <pc:docMk/>
          <pc:sldMk cId="1311091812" sldId="290"/>
        </pc:sldMkLst>
      </pc:sldChg>
      <pc:sldChg chg="del">
        <pc:chgData name="Turner, Steven" userId="195fe138-c5cf-4253-9eba-b8968b449355" providerId="ADAL" clId="{7D8F0EF4-FB18-4858-936D-85C151015FD0}" dt="2024-07-11T16:02:01.057" v="1466" actId="47"/>
        <pc:sldMkLst>
          <pc:docMk/>
          <pc:sldMk cId="3759570757" sldId="291"/>
        </pc:sldMkLst>
      </pc:sldChg>
      <pc:sldChg chg="del">
        <pc:chgData name="Turner, Steven" userId="195fe138-c5cf-4253-9eba-b8968b449355" providerId="ADAL" clId="{7D8F0EF4-FB18-4858-936D-85C151015FD0}" dt="2024-07-11T16:02:01.057" v="1466" actId="47"/>
        <pc:sldMkLst>
          <pc:docMk/>
          <pc:sldMk cId="2227381639" sldId="292"/>
        </pc:sldMkLst>
      </pc:sldChg>
      <pc:sldChg chg="addSp delSp modSp add del mod setBg">
        <pc:chgData name="Turner, Steven" userId="195fe138-c5cf-4253-9eba-b8968b449355" providerId="ADAL" clId="{7D8F0EF4-FB18-4858-936D-85C151015FD0}" dt="2024-07-22T14:12:44.167" v="2100" actId="47"/>
        <pc:sldMkLst>
          <pc:docMk/>
          <pc:sldMk cId="1618114374" sldId="338"/>
        </pc:sldMkLst>
        <pc:spChg chg="del">
          <ac:chgData name="Turner, Steven" userId="195fe138-c5cf-4253-9eba-b8968b449355" providerId="ADAL" clId="{7D8F0EF4-FB18-4858-936D-85C151015FD0}" dt="2024-07-22T14:12:23.089" v="2093" actId="478"/>
          <ac:spMkLst>
            <pc:docMk/>
            <pc:sldMk cId="1618114374" sldId="338"/>
            <ac:spMk id="2" creationId="{575C96DE-AD41-54AA-314A-78B964464FAE}"/>
          </ac:spMkLst>
        </pc:spChg>
        <pc:spChg chg="add del mod">
          <ac:chgData name="Turner, Steven" userId="195fe138-c5cf-4253-9eba-b8968b449355" providerId="ADAL" clId="{7D8F0EF4-FB18-4858-936D-85C151015FD0}" dt="2024-07-22T14:12:26.703" v="2094" actId="478"/>
          <ac:spMkLst>
            <pc:docMk/>
            <pc:sldMk cId="1618114374" sldId="338"/>
            <ac:spMk id="4" creationId="{AEF5A866-9E0C-E1C6-1E92-209D633D86B7}"/>
          </ac:spMkLst>
        </pc:spChg>
        <pc:picChg chg="del mod">
          <ac:chgData name="Turner, Steven" userId="195fe138-c5cf-4253-9eba-b8968b449355" providerId="ADAL" clId="{7D8F0EF4-FB18-4858-936D-85C151015FD0}" dt="2024-07-22T14:12:38.173" v="2097" actId="21"/>
          <ac:picMkLst>
            <pc:docMk/>
            <pc:sldMk cId="1618114374" sldId="338"/>
            <ac:picMk id="5" creationId="{B81BE5DE-B9E9-FB65-5DD9-7568E8FE6692}"/>
          </ac:picMkLst>
        </pc:picChg>
      </pc:sldChg>
      <pc:sldChg chg="add del setBg">
        <pc:chgData name="Turner, Steven" userId="195fe138-c5cf-4253-9eba-b8968b449355" providerId="ADAL" clId="{7D8F0EF4-FB18-4858-936D-85C151015FD0}" dt="2024-07-22T14:12:32.870" v="2096" actId="47"/>
        <pc:sldMkLst>
          <pc:docMk/>
          <pc:sldMk cId="3999922273" sldId="339"/>
        </pc:sldMkLst>
      </pc:sldChg>
    </pc:docChg>
  </pc:docChgLst>
  <pc:docChgLst>
    <pc:chgData name="Turner, Steven" userId="195fe138-c5cf-4253-9eba-b8968b449355" providerId="ADAL" clId="{B0567A8A-A15A-4C59-9E43-7312DEA71863}"/>
    <pc:docChg chg="undo custSel addSld delSld modSld sldOrd">
      <pc:chgData name="Turner, Steven" userId="195fe138-c5cf-4253-9eba-b8968b449355" providerId="ADAL" clId="{B0567A8A-A15A-4C59-9E43-7312DEA71863}" dt="2024-12-04T15:53:31.342" v="3502" actId="47"/>
      <pc:docMkLst>
        <pc:docMk/>
      </pc:docMkLst>
      <pc:sldChg chg="addSp delSp modSp mod">
        <pc:chgData name="Turner, Steven" userId="195fe138-c5cf-4253-9eba-b8968b449355" providerId="ADAL" clId="{B0567A8A-A15A-4C59-9E43-7312DEA71863}" dt="2024-12-03T12:46:22.083" v="3132" actId="20577"/>
        <pc:sldMkLst>
          <pc:docMk/>
          <pc:sldMk cId="2925140649" sldId="263"/>
        </pc:sldMkLst>
        <pc:spChg chg="del mod">
          <ac:chgData name="Turner, Steven" userId="195fe138-c5cf-4253-9eba-b8968b449355" providerId="ADAL" clId="{B0567A8A-A15A-4C59-9E43-7312DEA71863}" dt="2024-11-29T08:37:56.438" v="333" actId="21"/>
          <ac:spMkLst>
            <pc:docMk/>
            <pc:sldMk cId="2925140649" sldId="263"/>
            <ac:spMk id="4" creationId="{24A41732-2E77-26EF-4E58-8DDF9DA99B4A}"/>
          </ac:spMkLst>
        </pc:spChg>
        <pc:spChg chg="del mod">
          <ac:chgData name="Turner, Steven" userId="195fe138-c5cf-4253-9eba-b8968b449355" providerId="ADAL" clId="{B0567A8A-A15A-4C59-9E43-7312DEA71863}" dt="2024-11-29T08:37:51.850" v="332" actId="478"/>
          <ac:spMkLst>
            <pc:docMk/>
            <pc:sldMk cId="2925140649" sldId="263"/>
            <ac:spMk id="5" creationId="{D51ED4DE-946E-431F-224A-82B7039BE9DB}"/>
          </ac:spMkLst>
        </pc:spChg>
        <pc:spChg chg="add mod">
          <ac:chgData name="Turner, Steven" userId="195fe138-c5cf-4253-9eba-b8968b449355" providerId="ADAL" clId="{B0567A8A-A15A-4C59-9E43-7312DEA71863}" dt="2024-11-29T14:47:02.174" v="2896" actId="1076"/>
          <ac:spMkLst>
            <pc:docMk/>
            <pc:sldMk cId="2925140649" sldId="263"/>
            <ac:spMk id="7" creationId="{E9EF63DD-BFB7-033B-1287-8985BFA2AC58}"/>
          </ac:spMkLst>
        </pc:spChg>
        <pc:spChg chg="add mod">
          <ac:chgData name="Turner, Steven" userId="195fe138-c5cf-4253-9eba-b8968b449355" providerId="ADAL" clId="{B0567A8A-A15A-4C59-9E43-7312DEA71863}" dt="2024-12-03T12:46:22.083" v="3132" actId="20577"/>
          <ac:spMkLst>
            <pc:docMk/>
            <pc:sldMk cId="2925140649" sldId="263"/>
            <ac:spMk id="8" creationId="{07AE771A-1B4D-FDCC-5269-38C5CD945DC2}"/>
          </ac:spMkLst>
        </pc:spChg>
        <pc:spChg chg="add del mod">
          <ac:chgData name="Turner, Steven" userId="195fe138-c5cf-4253-9eba-b8968b449355" providerId="ADAL" clId="{B0567A8A-A15A-4C59-9E43-7312DEA71863}" dt="2024-11-29T14:55:58.391" v="2936" actId="478"/>
          <ac:spMkLst>
            <pc:docMk/>
            <pc:sldMk cId="2925140649" sldId="263"/>
            <ac:spMk id="9" creationId="{5540F022-92D8-25DD-BEB2-2791A3D6BBD7}"/>
          </ac:spMkLst>
        </pc:spChg>
        <pc:picChg chg="mod">
          <ac:chgData name="Turner, Steven" userId="195fe138-c5cf-4253-9eba-b8968b449355" providerId="ADAL" clId="{B0567A8A-A15A-4C59-9E43-7312DEA71863}" dt="2024-11-29T08:38:41.241" v="404" actId="1076"/>
          <ac:picMkLst>
            <pc:docMk/>
            <pc:sldMk cId="2925140649" sldId="263"/>
            <ac:picMk id="2" creationId="{756E674C-A823-FE2D-6B44-691303FC74A1}"/>
          </ac:picMkLst>
        </pc:picChg>
        <pc:picChg chg="add mod">
          <ac:chgData name="Turner, Steven" userId="195fe138-c5cf-4253-9eba-b8968b449355" providerId="ADAL" clId="{B0567A8A-A15A-4C59-9E43-7312DEA71863}" dt="2024-11-29T08:32:30.104" v="1" actId="1076"/>
          <ac:picMkLst>
            <pc:docMk/>
            <pc:sldMk cId="2925140649" sldId="263"/>
            <ac:picMk id="3" creationId="{19C9B468-1815-4F76-9621-6AA6FB41A545}"/>
          </ac:picMkLst>
        </pc:picChg>
      </pc:sldChg>
      <pc:sldChg chg="addSp modSp mod">
        <pc:chgData name="Turner, Steven" userId="195fe138-c5cf-4253-9eba-b8968b449355" providerId="ADAL" clId="{B0567A8A-A15A-4C59-9E43-7312DEA71863}" dt="2024-12-04T15:47:56.922" v="3338" actId="1076"/>
        <pc:sldMkLst>
          <pc:docMk/>
          <pc:sldMk cId="1187353204" sldId="264"/>
        </pc:sldMkLst>
        <pc:spChg chg="add mod">
          <ac:chgData name="Turner, Steven" userId="195fe138-c5cf-4253-9eba-b8968b449355" providerId="ADAL" clId="{B0567A8A-A15A-4C59-9E43-7312DEA71863}" dt="2024-12-04T15:47:43.334" v="3336" actId="255"/>
          <ac:spMkLst>
            <pc:docMk/>
            <pc:sldMk cId="1187353204" sldId="264"/>
            <ac:spMk id="2" creationId="{4C000AA1-F563-F337-CD2F-3852682AE527}"/>
          </ac:spMkLst>
        </pc:spChg>
        <pc:spChg chg="mod">
          <ac:chgData name="Turner, Steven" userId="195fe138-c5cf-4253-9eba-b8968b449355" providerId="ADAL" clId="{B0567A8A-A15A-4C59-9E43-7312DEA71863}" dt="2024-12-04T15:47:56.922" v="3338" actId="1076"/>
          <ac:spMkLst>
            <pc:docMk/>
            <pc:sldMk cId="1187353204" sldId="264"/>
            <ac:spMk id="4" creationId="{3ADEF23D-EF84-81C2-7B24-696D26EDEB32}"/>
          </ac:spMkLst>
        </pc:spChg>
        <pc:picChg chg="add mod ord">
          <ac:chgData name="Turner, Steven" userId="195fe138-c5cf-4253-9eba-b8968b449355" providerId="ADAL" clId="{B0567A8A-A15A-4C59-9E43-7312DEA71863}" dt="2024-11-29T08:45:13.624" v="542" actId="1076"/>
          <ac:picMkLst>
            <pc:docMk/>
            <pc:sldMk cId="1187353204" sldId="264"/>
            <ac:picMk id="3" creationId="{BAFEE0C7-043B-0BF5-C84F-54114B88A018}"/>
          </ac:picMkLst>
        </pc:picChg>
        <pc:picChg chg="add mod">
          <ac:chgData name="Turner, Steven" userId="195fe138-c5cf-4253-9eba-b8968b449355" providerId="ADAL" clId="{B0567A8A-A15A-4C59-9E43-7312DEA71863}" dt="2024-11-29T08:44:29.434" v="539"/>
          <ac:picMkLst>
            <pc:docMk/>
            <pc:sldMk cId="1187353204" sldId="264"/>
            <ac:picMk id="5" creationId="{F18218FD-2401-ADE2-E987-D70D66A05524}"/>
          </ac:picMkLst>
        </pc:picChg>
      </pc:sldChg>
      <pc:sldChg chg="addSp delSp modSp mod ord">
        <pc:chgData name="Turner, Steven" userId="195fe138-c5cf-4253-9eba-b8968b449355" providerId="ADAL" clId="{B0567A8A-A15A-4C59-9E43-7312DEA71863}" dt="2024-12-04T15:52:04.250" v="3450" actId="20577"/>
        <pc:sldMkLst>
          <pc:docMk/>
          <pc:sldMk cId="3000524775" sldId="265"/>
        </pc:sldMkLst>
        <pc:spChg chg="add del mod">
          <ac:chgData name="Turner, Steven" userId="195fe138-c5cf-4253-9eba-b8968b449355" providerId="ADAL" clId="{B0567A8A-A15A-4C59-9E43-7312DEA71863}" dt="2024-12-03T12:51:29.858" v="3165" actId="478"/>
          <ac:spMkLst>
            <pc:docMk/>
            <pc:sldMk cId="3000524775" sldId="265"/>
            <ac:spMk id="3" creationId="{456F3E99-159E-53A9-FA51-D96986B7228B}"/>
          </ac:spMkLst>
        </pc:spChg>
        <pc:spChg chg="add mod">
          <ac:chgData name="Turner, Steven" userId="195fe138-c5cf-4253-9eba-b8968b449355" providerId="ADAL" clId="{B0567A8A-A15A-4C59-9E43-7312DEA71863}" dt="2024-12-04T15:50:24.560" v="3395" actId="20577"/>
          <ac:spMkLst>
            <pc:docMk/>
            <pc:sldMk cId="3000524775" sldId="265"/>
            <ac:spMk id="7" creationId="{E7DD9FF4-924E-4708-6455-DE211DEA102A}"/>
          </ac:spMkLst>
        </pc:spChg>
        <pc:spChg chg="mod">
          <ac:chgData name="Turner, Steven" userId="195fe138-c5cf-4253-9eba-b8968b449355" providerId="ADAL" clId="{B0567A8A-A15A-4C59-9E43-7312DEA71863}" dt="2024-12-04T15:52:04.250" v="3450" actId="20577"/>
          <ac:spMkLst>
            <pc:docMk/>
            <pc:sldMk cId="3000524775" sldId="265"/>
            <ac:spMk id="12" creationId="{AC19A25F-26AA-2CAB-C6E5-C5954F47C3EF}"/>
          </ac:spMkLst>
        </pc:spChg>
        <pc:picChg chg="add mod ord">
          <ac:chgData name="Turner, Steven" userId="195fe138-c5cf-4253-9eba-b8968b449355" providerId="ADAL" clId="{B0567A8A-A15A-4C59-9E43-7312DEA71863}" dt="2024-11-29T09:37:52.020" v="1333" actId="167"/>
          <ac:picMkLst>
            <pc:docMk/>
            <pc:sldMk cId="3000524775" sldId="265"/>
            <ac:picMk id="4" creationId="{46A2D5DD-752A-00DF-69FD-52D1ED5711C0}"/>
          </ac:picMkLst>
        </pc:picChg>
        <pc:picChg chg="add mod">
          <ac:chgData name="Turner, Steven" userId="195fe138-c5cf-4253-9eba-b8968b449355" providerId="ADAL" clId="{B0567A8A-A15A-4C59-9E43-7312DEA71863}" dt="2024-11-29T09:37:59.820" v="1334"/>
          <ac:picMkLst>
            <pc:docMk/>
            <pc:sldMk cId="3000524775" sldId="265"/>
            <ac:picMk id="5" creationId="{F744A92C-9CA9-8146-BA70-CB4E197C7AE5}"/>
          </ac:picMkLst>
        </pc:picChg>
      </pc:sldChg>
      <pc:sldChg chg="del">
        <pc:chgData name="Turner, Steven" userId="195fe138-c5cf-4253-9eba-b8968b449355" providerId="ADAL" clId="{B0567A8A-A15A-4C59-9E43-7312DEA71863}" dt="2024-12-04T15:53:29.401" v="3501" actId="47"/>
        <pc:sldMkLst>
          <pc:docMk/>
          <pc:sldMk cId="2892998620" sldId="266"/>
        </pc:sldMkLst>
      </pc:sldChg>
      <pc:sldChg chg="addSp delSp modSp mod">
        <pc:chgData name="Turner, Steven" userId="195fe138-c5cf-4253-9eba-b8968b449355" providerId="ADAL" clId="{B0567A8A-A15A-4C59-9E43-7312DEA71863}" dt="2024-12-04T15:43:39.005" v="3204" actId="20577"/>
        <pc:sldMkLst>
          <pc:docMk/>
          <pc:sldMk cId="2628050347" sldId="267"/>
        </pc:sldMkLst>
        <pc:spChg chg="add mod">
          <ac:chgData name="Turner, Steven" userId="195fe138-c5cf-4253-9eba-b8968b449355" providerId="ADAL" clId="{B0567A8A-A15A-4C59-9E43-7312DEA71863}" dt="2024-11-29T14:56:45.610" v="2967" actId="255"/>
          <ac:spMkLst>
            <pc:docMk/>
            <pc:sldMk cId="2628050347" sldId="267"/>
            <ac:spMk id="3" creationId="{35C67E3A-F072-33A1-B18C-E71F9C8FB616}"/>
          </ac:spMkLst>
        </pc:spChg>
        <pc:spChg chg="del">
          <ac:chgData name="Turner, Steven" userId="195fe138-c5cf-4253-9eba-b8968b449355" providerId="ADAL" clId="{B0567A8A-A15A-4C59-9E43-7312DEA71863}" dt="2024-11-29T08:38:49.355" v="406" actId="478"/>
          <ac:spMkLst>
            <pc:docMk/>
            <pc:sldMk cId="2628050347" sldId="267"/>
            <ac:spMk id="4" creationId="{24A41732-2E77-26EF-4E58-8DDF9DA99B4A}"/>
          </ac:spMkLst>
        </pc:spChg>
        <pc:spChg chg="add del mod">
          <ac:chgData name="Turner, Steven" userId="195fe138-c5cf-4253-9eba-b8968b449355" providerId="ADAL" clId="{B0567A8A-A15A-4C59-9E43-7312DEA71863}" dt="2024-11-29T08:43:47.454" v="532" actId="21"/>
          <ac:spMkLst>
            <pc:docMk/>
            <pc:sldMk cId="2628050347" sldId="267"/>
            <ac:spMk id="5" creationId="{24A41732-2E77-26EF-4E58-8DDF9DA99B4A}"/>
          </ac:spMkLst>
        </pc:spChg>
        <pc:spChg chg="add mod">
          <ac:chgData name="Turner, Steven" userId="195fe138-c5cf-4253-9eba-b8968b449355" providerId="ADAL" clId="{B0567A8A-A15A-4C59-9E43-7312DEA71863}" dt="2024-12-04T15:43:39.005" v="3204" actId="20577"/>
          <ac:spMkLst>
            <pc:docMk/>
            <pc:sldMk cId="2628050347" sldId="267"/>
            <ac:spMk id="7" creationId="{C4AB444E-E4CE-CD56-B459-5CED3E865F5D}"/>
          </ac:spMkLst>
        </pc:spChg>
        <pc:picChg chg="add mod">
          <ac:chgData name="Turner, Steven" userId="195fe138-c5cf-4253-9eba-b8968b449355" providerId="ADAL" clId="{B0567A8A-A15A-4C59-9E43-7312DEA71863}" dt="2024-11-29T08:44:22.967" v="538"/>
          <ac:picMkLst>
            <pc:docMk/>
            <pc:sldMk cId="2628050347" sldId="267"/>
            <ac:picMk id="8" creationId="{3D75AE79-026E-24CE-541D-9A8FCE07D850}"/>
          </ac:picMkLst>
        </pc:picChg>
      </pc:sldChg>
      <pc:sldChg chg="addSp delSp modSp add mod">
        <pc:chgData name="Turner, Steven" userId="195fe138-c5cf-4253-9eba-b8968b449355" providerId="ADAL" clId="{B0567A8A-A15A-4C59-9E43-7312DEA71863}" dt="2024-12-04T15:48:46.685" v="3349" actId="12"/>
        <pc:sldMkLst>
          <pc:docMk/>
          <pc:sldMk cId="1641398506" sldId="268"/>
        </pc:sldMkLst>
        <pc:spChg chg="del">
          <ac:chgData name="Turner, Steven" userId="195fe138-c5cf-4253-9eba-b8968b449355" providerId="ADAL" clId="{B0567A8A-A15A-4C59-9E43-7312DEA71863}" dt="2024-11-29T09:17:17.702" v="1287" actId="478"/>
          <ac:spMkLst>
            <pc:docMk/>
            <pc:sldMk cId="1641398506" sldId="268"/>
            <ac:spMk id="2" creationId="{4C000AA1-F563-F337-CD2F-3852682AE527}"/>
          </ac:spMkLst>
        </pc:spChg>
        <pc:spChg chg="mod">
          <ac:chgData name="Turner, Steven" userId="195fe138-c5cf-4253-9eba-b8968b449355" providerId="ADAL" clId="{B0567A8A-A15A-4C59-9E43-7312DEA71863}" dt="2024-12-04T15:48:46.685" v="3349" actId="12"/>
          <ac:spMkLst>
            <pc:docMk/>
            <pc:sldMk cId="1641398506" sldId="268"/>
            <ac:spMk id="4" creationId="{3ADEF23D-EF84-81C2-7B24-696D26EDEB32}"/>
          </ac:spMkLst>
        </pc:spChg>
        <pc:spChg chg="add mod">
          <ac:chgData name="Turner, Steven" userId="195fe138-c5cf-4253-9eba-b8968b449355" providerId="ADAL" clId="{B0567A8A-A15A-4C59-9E43-7312DEA71863}" dt="2024-12-04T15:48:28.268" v="3344" actId="255"/>
          <ac:spMkLst>
            <pc:docMk/>
            <pc:sldMk cId="1641398506" sldId="268"/>
            <ac:spMk id="7" creationId="{DB811AE8-38E6-EA3D-1BC5-1363B94CD7DE}"/>
          </ac:spMkLst>
        </pc:spChg>
      </pc:sldChg>
      <pc:sldChg chg="delSp modSp add mod ord">
        <pc:chgData name="Turner, Steven" userId="195fe138-c5cf-4253-9eba-b8968b449355" providerId="ADAL" clId="{B0567A8A-A15A-4C59-9E43-7312DEA71863}" dt="2024-12-04T15:52:38.108" v="3496" actId="255"/>
        <pc:sldMkLst>
          <pc:docMk/>
          <pc:sldMk cId="3594171797" sldId="269"/>
        </pc:sldMkLst>
        <pc:spChg chg="del">
          <ac:chgData name="Turner, Steven" userId="195fe138-c5cf-4253-9eba-b8968b449355" providerId="ADAL" clId="{B0567A8A-A15A-4C59-9E43-7312DEA71863}" dt="2024-12-04T15:51:26.651" v="3446" actId="478"/>
          <ac:spMkLst>
            <pc:docMk/>
            <pc:sldMk cId="3594171797" sldId="269"/>
            <ac:spMk id="3" creationId="{456F3E99-159E-53A9-FA51-D96986B7228B}"/>
          </ac:spMkLst>
        </pc:spChg>
        <pc:spChg chg="mod">
          <ac:chgData name="Turner, Steven" userId="195fe138-c5cf-4253-9eba-b8968b449355" providerId="ADAL" clId="{B0567A8A-A15A-4C59-9E43-7312DEA71863}" dt="2024-12-04T15:52:38.108" v="3496" actId="255"/>
          <ac:spMkLst>
            <pc:docMk/>
            <pc:sldMk cId="3594171797" sldId="269"/>
            <ac:spMk id="7" creationId="{E7DD9FF4-924E-4708-6455-DE211DEA102A}"/>
          </ac:spMkLst>
        </pc:spChg>
        <pc:spChg chg="mod">
          <ac:chgData name="Turner, Steven" userId="195fe138-c5cf-4253-9eba-b8968b449355" providerId="ADAL" clId="{B0567A8A-A15A-4C59-9E43-7312DEA71863}" dt="2024-11-29T10:10:40.345" v="1405" actId="1076"/>
          <ac:spMkLst>
            <pc:docMk/>
            <pc:sldMk cId="3594171797" sldId="269"/>
            <ac:spMk id="12" creationId="{AC19A25F-26AA-2CAB-C6E5-C5954F47C3EF}"/>
          </ac:spMkLst>
        </pc:spChg>
      </pc:sldChg>
      <pc:sldChg chg="addSp delSp modSp add mod">
        <pc:chgData name="Turner, Steven" userId="195fe138-c5cf-4253-9eba-b8968b449355" providerId="ADAL" clId="{B0567A8A-A15A-4C59-9E43-7312DEA71863}" dt="2024-11-29T14:46:24.675" v="2891" actId="20577"/>
        <pc:sldMkLst>
          <pc:docMk/>
          <pc:sldMk cId="3681918405" sldId="270"/>
        </pc:sldMkLst>
        <pc:spChg chg="del">
          <ac:chgData name="Turner, Steven" userId="195fe138-c5cf-4253-9eba-b8968b449355" providerId="ADAL" clId="{B0567A8A-A15A-4C59-9E43-7312DEA71863}" dt="2024-11-29T14:19:34.655" v="2046" actId="478"/>
          <ac:spMkLst>
            <pc:docMk/>
            <pc:sldMk cId="3681918405" sldId="270"/>
            <ac:spMk id="3" creationId="{456F3E99-159E-53A9-FA51-D96986B7228B}"/>
          </ac:spMkLst>
        </pc:spChg>
        <pc:spChg chg="add mod">
          <ac:chgData name="Turner, Steven" userId="195fe138-c5cf-4253-9eba-b8968b449355" providerId="ADAL" clId="{B0567A8A-A15A-4C59-9E43-7312DEA71863}" dt="2024-11-29T14:46:24.675" v="2891" actId="20577"/>
          <ac:spMkLst>
            <pc:docMk/>
            <pc:sldMk cId="3681918405" sldId="270"/>
            <ac:spMk id="6" creationId="{DEA6ED90-DAB1-3A42-E306-C3E094303629}"/>
          </ac:spMkLst>
        </pc:spChg>
        <pc:spChg chg="del">
          <ac:chgData name="Turner, Steven" userId="195fe138-c5cf-4253-9eba-b8968b449355" providerId="ADAL" clId="{B0567A8A-A15A-4C59-9E43-7312DEA71863}" dt="2024-11-29T14:24:31.971" v="2552" actId="478"/>
          <ac:spMkLst>
            <pc:docMk/>
            <pc:sldMk cId="3681918405" sldId="270"/>
            <ac:spMk id="7" creationId="{E7DD9FF4-924E-4708-6455-DE211DEA102A}"/>
          </ac:spMkLst>
        </pc:spChg>
        <pc:spChg chg="del mod">
          <ac:chgData name="Turner, Steven" userId="195fe138-c5cf-4253-9eba-b8968b449355" providerId="ADAL" clId="{B0567A8A-A15A-4C59-9E43-7312DEA71863}" dt="2024-11-29T14:25:54.770" v="2664" actId="478"/>
          <ac:spMkLst>
            <pc:docMk/>
            <pc:sldMk cId="3681918405" sldId="270"/>
            <ac:spMk id="12" creationId="{AC19A25F-26AA-2CAB-C6E5-C5954F47C3EF}"/>
          </ac:spMkLst>
        </pc:spChg>
      </pc:sldChg>
      <pc:sldChg chg="addSp delSp modSp add del mod">
        <pc:chgData name="Turner, Steven" userId="195fe138-c5cf-4253-9eba-b8968b449355" providerId="ADAL" clId="{B0567A8A-A15A-4C59-9E43-7312DEA71863}" dt="2024-12-04T15:53:31.342" v="3502" actId="47"/>
        <pc:sldMkLst>
          <pc:docMk/>
          <pc:sldMk cId="3005831436" sldId="271"/>
        </pc:sldMkLst>
        <pc:spChg chg="add mod">
          <ac:chgData name="Turner, Steven" userId="195fe138-c5cf-4253-9eba-b8968b449355" providerId="ADAL" clId="{B0567A8A-A15A-4C59-9E43-7312DEA71863}" dt="2024-11-29T14:23:27.075" v="2545" actId="21"/>
          <ac:spMkLst>
            <pc:docMk/>
            <pc:sldMk cId="3005831436" sldId="271"/>
            <ac:spMk id="2" creationId="{166C4E9F-E564-58B3-0795-0835B9E0CCBC}"/>
          </ac:spMkLst>
        </pc:spChg>
        <pc:spChg chg="add mod">
          <ac:chgData name="Turner, Steven" userId="195fe138-c5cf-4253-9eba-b8968b449355" providerId="ADAL" clId="{B0567A8A-A15A-4C59-9E43-7312DEA71863}" dt="2024-12-03T12:52:15.293" v="3170" actId="1076"/>
          <ac:spMkLst>
            <pc:docMk/>
            <pc:sldMk cId="3005831436" sldId="271"/>
            <ac:spMk id="6" creationId="{0FC2B40D-F900-946B-DFB4-63F22DB3033B}"/>
          </ac:spMkLst>
        </pc:spChg>
        <pc:spChg chg="del">
          <ac:chgData name="Turner, Steven" userId="195fe138-c5cf-4253-9eba-b8968b449355" providerId="ADAL" clId="{B0567A8A-A15A-4C59-9E43-7312DEA71863}" dt="2024-11-29T14:20:29.575" v="2049" actId="478"/>
          <ac:spMkLst>
            <pc:docMk/>
            <pc:sldMk cId="3005831436" sldId="271"/>
            <ac:spMk id="7" creationId="{E7DD9FF4-924E-4708-6455-DE211DEA102A}"/>
          </ac:spMkLst>
        </pc:spChg>
        <pc:spChg chg="del">
          <ac:chgData name="Turner, Steven" userId="195fe138-c5cf-4253-9eba-b8968b449355" providerId="ADAL" clId="{B0567A8A-A15A-4C59-9E43-7312DEA71863}" dt="2024-11-29T14:20:25.126" v="2048" actId="478"/>
          <ac:spMkLst>
            <pc:docMk/>
            <pc:sldMk cId="3005831436" sldId="271"/>
            <ac:spMk id="12" creationId="{AC19A25F-26AA-2CAB-C6E5-C5954F47C3EF}"/>
          </ac:spMkLst>
        </pc:spChg>
      </pc:sldChg>
      <pc:sldChg chg="delSp modSp add mod">
        <pc:chgData name="Turner, Steven" userId="195fe138-c5cf-4253-9eba-b8968b449355" providerId="ADAL" clId="{B0567A8A-A15A-4C59-9E43-7312DEA71863}" dt="2024-12-04T15:53:18.806" v="3500" actId="20577"/>
        <pc:sldMkLst>
          <pc:docMk/>
          <pc:sldMk cId="2894350589" sldId="272"/>
        </pc:sldMkLst>
        <pc:spChg chg="del">
          <ac:chgData name="Turner, Steven" userId="195fe138-c5cf-4253-9eba-b8968b449355" providerId="ADAL" clId="{B0567A8A-A15A-4C59-9E43-7312DEA71863}" dt="2024-11-29T14:25:59.573" v="2665" actId="478"/>
          <ac:spMkLst>
            <pc:docMk/>
            <pc:sldMk cId="2894350589" sldId="272"/>
            <ac:spMk id="6" creationId="{DEA6ED90-DAB1-3A42-E306-C3E094303629}"/>
          </ac:spMkLst>
        </pc:spChg>
        <pc:spChg chg="mod">
          <ac:chgData name="Turner, Steven" userId="195fe138-c5cf-4253-9eba-b8968b449355" providerId="ADAL" clId="{B0567A8A-A15A-4C59-9E43-7312DEA71863}" dt="2024-12-04T15:53:18.806" v="3500" actId="20577"/>
          <ac:spMkLst>
            <pc:docMk/>
            <pc:sldMk cId="2894350589" sldId="272"/>
            <ac:spMk id="12" creationId="{AC19A25F-26AA-2CAB-C6E5-C5954F47C3EF}"/>
          </ac:spMkLst>
        </pc:spChg>
      </pc:sldChg>
    </pc:docChg>
  </pc:docChgLst>
  <pc:docChgLst>
    <pc:chgData name="Turner, Steven" userId="195fe138-c5cf-4253-9eba-b8968b449355" providerId="ADAL" clId="{1BA913EF-EE17-4E90-BB83-548F732EE041}"/>
    <pc:docChg chg="undo custSel addSld modSld sldOrd">
      <pc:chgData name="Turner, Steven" userId="195fe138-c5cf-4253-9eba-b8968b449355" providerId="ADAL" clId="{1BA913EF-EE17-4E90-BB83-548F732EE041}" dt="2024-07-10T14:10:17.497" v="282"/>
      <pc:docMkLst>
        <pc:docMk/>
      </pc:docMkLst>
      <pc:sldChg chg="modSp mod">
        <pc:chgData name="Turner, Steven" userId="195fe138-c5cf-4253-9eba-b8968b449355" providerId="ADAL" clId="{1BA913EF-EE17-4E90-BB83-548F732EE041}" dt="2024-07-09T15:19:56.645" v="40" actId="20577"/>
        <pc:sldMkLst>
          <pc:docMk/>
          <pc:sldMk cId="2925140649" sldId="263"/>
        </pc:sldMkLst>
        <pc:spChg chg="mod">
          <ac:chgData name="Turner, Steven" userId="195fe138-c5cf-4253-9eba-b8968b449355" providerId="ADAL" clId="{1BA913EF-EE17-4E90-BB83-548F732EE041}" dt="2024-07-09T15:19:56.645" v="40" actId="20577"/>
          <ac:spMkLst>
            <pc:docMk/>
            <pc:sldMk cId="2925140649" sldId="263"/>
            <ac:spMk id="5" creationId="{D51ED4DE-946E-431F-224A-82B7039BE9DB}"/>
          </ac:spMkLst>
        </pc:spChg>
      </pc:sldChg>
      <pc:sldChg chg="addSp delSp modSp mod ord">
        <pc:chgData name="Turner, Steven" userId="195fe138-c5cf-4253-9eba-b8968b449355" providerId="ADAL" clId="{1BA913EF-EE17-4E90-BB83-548F732EE041}" dt="2024-07-10T13:32:35.252" v="76" actId="1076"/>
        <pc:sldMkLst>
          <pc:docMk/>
          <pc:sldMk cId="1187353204" sldId="264"/>
        </pc:sldMkLst>
        <pc:spChg chg="del">
          <ac:chgData name="Turner, Steven" userId="195fe138-c5cf-4253-9eba-b8968b449355" providerId="ADAL" clId="{1BA913EF-EE17-4E90-BB83-548F732EE041}" dt="2024-07-09T15:09:44.239" v="7" actId="478"/>
          <ac:spMkLst>
            <pc:docMk/>
            <pc:sldMk cId="1187353204" sldId="264"/>
            <ac:spMk id="3" creationId="{30BECBE1-1496-9E66-DBBE-862C91793BF9}"/>
          </ac:spMkLst>
        </pc:spChg>
        <pc:spChg chg="add mod">
          <ac:chgData name="Turner, Steven" userId="195fe138-c5cf-4253-9eba-b8968b449355" providerId="ADAL" clId="{1BA913EF-EE17-4E90-BB83-548F732EE041}" dt="2024-07-10T13:32:35.252" v="76" actId="1076"/>
          <ac:spMkLst>
            <pc:docMk/>
            <pc:sldMk cId="1187353204" sldId="264"/>
            <ac:spMk id="4" creationId="{3ADEF23D-EF84-81C2-7B24-696D26EDEB32}"/>
          </ac:spMkLst>
        </pc:spChg>
        <pc:spChg chg="add del mod">
          <ac:chgData name="Turner, Steven" userId="195fe138-c5cf-4253-9eba-b8968b449355" providerId="ADAL" clId="{1BA913EF-EE17-4E90-BB83-548F732EE041}" dt="2024-07-09T15:09:47.189" v="8" actId="478"/>
          <ac:spMkLst>
            <pc:docMk/>
            <pc:sldMk cId="1187353204" sldId="264"/>
            <ac:spMk id="7" creationId="{91D140F6-52C9-F33B-8356-C16299BCD6C5}"/>
          </ac:spMkLst>
        </pc:spChg>
        <pc:picChg chg="del">
          <ac:chgData name="Turner, Steven" userId="195fe138-c5cf-4253-9eba-b8968b449355" providerId="ADAL" clId="{1BA913EF-EE17-4E90-BB83-548F732EE041}" dt="2024-07-09T15:10:04.177" v="11" actId="478"/>
          <ac:picMkLst>
            <pc:docMk/>
            <pc:sldMk cId="1187353204" sldId="264"/>
            <ac:picMk id="8" creationId="{7E3B548F-C58A-B5A9-06F6-79B54DC308C9}"/>
          </ac:picMkLst>
        </pc:picChg>
        <pc:picChg chg="del">
          <ac:chgData name="Turner, Steven" userId="195fe138-c5cf-4253-9eba-b8968b449355" providerId="ADAL" clId="{1BA913EF-EE17-4E90-BB83-548F732EE041}" dt="2024-07-09T15:10:07.693" v="12" actId="478"/>
          <ac:picMkLst>
            <pc:docMk/>
            <pc:sldMk cId="1187353204" sldId="264"/>
            <ac:picMk id="10" creationId="{3F84D0C7-AB5A-FF49-2157-EB814A5BCCC1}"/>
          </ac:picMkLst>
        </pc:picChg>
        <pc:picChg chg="mod">
          <ac:chgData name="Turner, Steven" userId="195fe138-c5cf-4253-9eba-b8968b449355" providerId="ADAL" clId="{1BA913EF-EE17-4E90-BB83-548F732EE041}" dt="2024-07-09T15:10:29.388" v="18" actId="1076"/>
          <ac:picMkLst>
            <pc:docMk/>
            <pc:sldMk cId="1187353204" sldId="264"/>
            <ac:picMk id="12" creationId="{84C78481-43B6-FCE1-A4DC-1B6024C41B8C}"/>
          </ac:picMkLst>
        </pc:picChg>
      </pc:sldChg>
      <pc:sldChg chg="addSp delSp modSp mod">
        <pc:chgData name="Turner, Steven" userId="195fe138-c5cf-4253-9eba-b8968b449355" providerId="ADAL" clId="{1BA913EF-EE17-4E90-BB83-548F732EE041}" dt="2024-07-10T13:32:51.002" v="79" actId="1076"/>
        <pc:sldMkLst>
          <pc:docMk/>
          <pc:sldMk cId="3000524775" sldId="265"/>
        </pc:sldMkLst>
        <pc:spChg chg="add del mod">
          <ac:chgData name="Turner, Steven" userId="195fe138-c5cf-4253-9eba-b8968b449355" providerId="ADAL" clId="{1BA913EF-EE17-4E90-BB83-548F732EE041}" dt="2024-07-09T15:21:02.167" v="43" actId="478"/>
          <ac:spMkLst>
            <pc:docMk/>
            <pc:sldMk cId="3000524775" sldId="265"/>
            <ac:spMk id="6" creationId="{0D0B3F34-5CC8-9575-9BB2-BEEBC1767126}"/>
          </ac:spMkLst>
        </pc:spChg>
        <pc:spChg chg="add del mod">
          <ac:chgData name="Turner, Steven" userId="195fe138-c5cf-4253-9eba-b8968b449355" providerId="ADAL" clId="{1BA913EF-EE17-4E90-BB83-548F732EE041}" dt="2024-07-09T15:21:43.083" v="46" actId="478"/>
          <ac:spMkLst>
            <pc:docMk/>
            <pc:sldMk cId="3000524775" sldId="265"/>
            <ac:spMk id="8" creationId="{843E8024-A769-A0AC-F53F-4EE97C2344E7}"/>
          </ac:spMkLst>
        </pc:spChg>
        <pc:spChg chg="add del mod">
          <ac:chgData name="Turner, Steven" userId="195fe138-c5cf-4253-9eba-b8968b449355" providerId="ADAL" clId="{1BA913EF-EE17-4E90-BB83-548F732EE041}" dt="2024-07-09T15:23:18.843" v="51" actId="478"/>
          <ac:spMkLst>
            <pc:docMk/>
            <pc:sldMk cId="3000524775" sldId="265"/>
            <ac:spMk id="10" creationId="{011DD745-8C3A-AD01-1C7E-ED6B5E1DF685}"/>
          </ac:spMkLst>
        </pc:spChg>
        <pc:spChg chg="add mod">
          <ac:chgData name="Turner, Steven" userId="195fe138-c5cf-4253-9eba-b8968b449355" providerId="ADAL" clId="{1BA913EF-EE17-4E90-BB83-548F732EE041}" dt="2024-07-10T13:32:40.146" v="77" actId="1076"/>
          <ac:spMkLst>
            <pc:docMk/>
            <pc:sldMk cId="3000524775" sldId="265"/>
            <ac:spMk id="12" creationId="{AC19A25F-26AA-2CAB-C6E5-C5954F47C3EF}"/>
          </ac:spMkLst>
        </pc:spChg>
        <pc:spChg chg="add mod">
          <ac:chgData name="Turner, Steven" userId="195fe138-c5cf-4253-9eba-b8968b449355" providerId="ADAL" clId="{1BA913EF-EE17-4E90-BB83-548F732EE041}" dt="2024-07-10T13:32:51.002" v="79" actId="1076"/>
          <ac:spMkLst>
            <pc:docMk/>
            <pc:sldMk cId="3000524775" sldId="265"/>
            <ac:spMk id="14" creationId="{9BFDCDF3-EE82-8F25-3BA4-7D047B8B811A}"/>
          </ac:spMkLst>
        </pc:spChg>
        <pc:picChg chg="mod">
          <ac:chgData name="Turner, Steven" userId="195fe138-c5cf-4253-9eba-b8968b449355" providerId="ADAL" clId="{1BA913EF-EE17-4E90-BB83-548F732EE041}" dt="2024-07-09T15:23:57.759" v="57" actId="1076"/>
          <ac:picMkLst>
            <pc:docMk/>
            <pc:sldMk cId="3000524775" sldId="265"/>
            <ac:picMk id="4" creationId="{4A30782A-99CE-C827-841C-90E0EC5FF25B}"/>
          </ac:picMkLst>
        </pc:picChg>
      </pc:sldChg>
      <pc:sldChg chg="addSp delSp modSp new mod">
        <pc:chgData name="Turner, Steven" userId="195fe138-c5cf-4253-9eba-b8968b449355" providerId="ADAL" clId="{1BA913EF-EE17-4E90-BB83-548F732EE041}" dt="2024-07-10T13:53:33.608" v="281" actId="33524"/>
        <pc:sldMkLst>
          <pc:docMk/>
          <pc:sldMk cId="222930144" sldId="266"/>
        </pc:sldMkLst>
        <pc:spChg chg="del">
          <ac:chgData name="Turner, Steven" userId="195fe138-c5cf-4253-9eba-b8968b449355" providerId="ADAL" clId="{1BA913EF-EE17-4E90-BB83-548F732EE041}" dt="2024-07-10T13:42:15.541" v="84" actId="478"/>
          <ac:spMkLst>
            <pc:docMk/>
            <pc:sldMk cId="222930144" sldId="266"/>
            <ac:spMk id="2" creationId="{A50DCC7B-4CA1-E7C1-BF2B-68EA7B0F535A}"/>
          </ac:spMkLst>
        </pc:spChg>
        <pc:spChg chg="add del mod">
          <ac:chgData name="Turner, Steven" userId="195fe138-c5cf-4253-9eba-b8968b449355" providerId="ADAL" clId="{1BA913EF-EE17-4E90-BB83-548F732EE041}" dt="2024-07-10T13:53:24.472" v="280" actId="20577"/>
          <ac:spMkLst>
            <pc:docMk/>
            <pc:sldMk cId="222930144" sldId="266"/>
            <ac:spMk id="3" creationId="{8FE80A41-F640-489A-1339-ABB7733FCA68}"/>
          </ac:spMkLst>
        </pc:spChg>
        <pc:spChg chg="add del mod">
          <ac:chgData name="Turner, Steven" userId="195fe138-c5cf-4253-9eba-b8968b449355" providerId="ADAL" clId="{1BA913EF-EE17-4E90-BB83-548F732EE041}" dt="2024-07-10T13:42:07.092" v="83" actId="478"/>
          <ac:spMkLst>
            <pc:docMk/>
            <pc:sldMk cId="222930144" sldId="266"/>
            <ac:spMk id="5" creationId="{DEBF3CD3-F6CB-C4AB-1B59-C4B8580471B2}"/>
          </ac:spMkLst>
        </pc:spChg>
        <pc:spChg chg="add mod">
          <ac:chgData name="Turner, Steven" userId="195fe138-c5cf-4253-9eba-b8968b449355" providerId="ADAL" clId="{1BA913EF-EE17-4E90-BB83-548F732EE041}" dt="2024-07-10T13:53:33.608" v="281" actId="33524"/>
          <ac:spMkLst>
            <pc:docMk/>
            <pc:sldMk cId="222930144" sldId="266"/>
            <ac:spMk id="6" creationId="{F7A09423-11B4-89D0-D8CC-4A0A2FD6BED3}"/>
          </ac:spMkLst>
        </pc:spChg>
      </pc:sldChg>
      <pc:sldChg chg="add">
        <pc:chgData name="Turner, Steven" userId="195fe138-c5cf-4253-9eba-b8968b449355" providerId="ADAL" clId="{1BA913EF-EE17-4E90-BB83-548F732EE041}" dt="2024-07-10T14:10:17.497" v="282"/>
        <pc:sldMkLst>
          <pc:docMk/>
          <pc:sldMk cId="2663478566" sldId="289"/>
        </pc:sldMkLst>
      </pc:sldChg>
      <pc:sldChg chg="add">
        <pc:chgData name="Turner, Steven" userId="195fe138-c5cf-4253-9eba-b8968b449355" providerId="ADAL" clId="{1BA913EF-EE17-4E90-BB83-548F732EE041}" dt="2024-07-10T14:10:17.497" v="282"/>
        <pc:sldMkLst>
          <pc:docMk/>
          <pc:sldMk cId="1311091812" sldId="290"/>
        </pc:sldMkLst>
      </pc:sldChg>
      <pc:sldChg chg="add">
        <pc:chgData name="Turner, Steven" userId="195fe138-c5cf-4253-9eba-b8968b449355" providerId="ADAL" clId="{1BA913EF-EE17-4E90-BB83-548F732EE041}" dt="2024-07-10T14:10:17.497" v="282"/>
        <pc:sldMkLst>
          <pc:docMk/>
          <pc:sldMk cId="3759570757" sldId="291"/>
        </pc:sldMkLst>
      </pc:sldChg>
      <pc:sldChg chg="add">
        <pc:chgData name="Turner, Steven" userId="195fe138-c5cf-4253-9eba-b8968b449355" providerId="ADAL" clId="{1BA913EF-EE17-4E90-BB83-548F732EE041}" dt="2024-07-10T14:10:17.497" v="282"/>
        <pc:sldMkLst>
          <pc:docMk/>
          <pc:sldMk cId="2227381639" sldId="29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DFF7A6-8164-4733-8624-1C408D1504E2}" type="datetimeFigureOut">
              <a:rPr lang="en-GB" smtClean="0"/>
              <a:t>04/12/2024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47FC6A-A920-487F-B0C5-0369725695B1}" type="slidenum">
              <a:rPr lang="en-GB" smtClean="0"/>
              <a:t>‹#›</a:t>
            </a:fld>
            <a:endParaRPr lang="en-GB"/>
          </a:p>
        </p:txBody>
      </p:sp>
    </p:spTree>
    <p:extLst>
      <p:ext uri="{BB962C8B-B14F-4D97-AF65-F5344CB8AC3E}">
        <p14:creationId xmlns:p14="http://schemas.microsoft.com/office/powerpoint/2010/main" val="1482244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Kerrie </a:t>
            </a:r>
            <a:endParaRPr lang="en-GB" dirty="0"/>
          </a:p>
          <a:p>
            <a:r>
              <a:rPr lang="en-GB" dirty="0"/>
              <a:t>Professionals from all agencies working with children and young people have shared responsibility to keep them safe and provide effective, efficient and co-ordinated service to support their health and wellbeing.</a:t>
            </a:r>
            <a:endParaRPr lang="en-GB" dirty="0">
              <a:ea typeface="Calibri"/>
              <a:cs typeface="Calibri"/>
            </a:endParaRPr>
          </a:p>
          <a:p>
            <a:r>
              <a:rPr lang="en-GB" dirty="0"/>
              <a:t>The aim is to provide early interventions for children, young people and families that require support in order to prevent them moving towards higher levels of need, and to reduce the levels of need once these have been identified. </a:t>
            </a:r>
            <a:endParaRPr lang="en-GB" dirty="0">
              <a:ea typeface="Calibri"/>
              <a:cs typeface="Calibri"/>
            </a:endParaRPr>
          </a:p>
          <a:p>
            <a:r>
              <a:rPr lang="en-GB" dirty="0"/>
              <a:t>Partners have ‘pledged’ how they will deliver services to children, young people and their families in line with the Early Help Strategy, in partnership with one another. </a:t>
            </a:r>
          </a:p>
          <a:p>
            <a:r>
              <a:rPr lang="en-GB" dirty="0"/>
              <a:t>This is New early help strategy is now out for 2023-2025 (a copy of the strategy is in your packs)</a:t>
            </a:r>
            <a:endParaRPr lang="en-GB" dirty="0">
              <a:ea typeface="Calibri"/>
              <a:cs typeface="Calibri"/>
            </a:endParaRPr>
          </a:p>
          <a:p>
            <a:endParaRPr lang="en-GB" dirty="0"/>
          </a:p>
        </p:txBody>
      </p:sp>
      <p:sp>
        <p:nvSpPr>
          <p:cNvPr id="4" name="Slide Number Placeholder 3"/>
          <p:cNvSpPr>
            <a:spLocks noGrp="1"/>
          </p:cNvSpPr>
          <p:nvPr>
            <p:ph type="sldNum" sz="quarter" idx="5"/>
          </p:nvPr>
        </p:nvSpPr>
        <p:spPr/>
        <p:txBody>
          <a:bodyPr/>
          <a:lstStyle/>
          <a:p>
            <a:fld id="{FA96DDE2-FA54-47E8-82EA-6F85FA7F856E}" type="slidenum">
              <a:rPr lang="en-GB" smtClean="0"/>
              <a:t>1</a:t>
            </a:fld>
            <a:endParaRPr lang="en-GB"/>
          </a:p>
        </p:txBody>
      </p:sp>
    </p:spTree>
    <p:extLst>
      <p:ext uri="{BB962C8B-B14F-4D97-AF65-F5344CB8AC3E}">
        <p14:creationId xmlns:p14="http://schemas.microsoft.com/office/powerpoint/2010/main" val="13463707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Kerrie </a:t>
            </a:r>
            <a:endParaRPr lang="en-GB" dirty="0"/>
          </a:p>
          <a:p>
            <a:r>
              <a:rPr lang="en-GB" dirty="0"/>
              <a:t>Professionals from all agencies working with children and young people have shared responsibility to keep them safe and provide effective, efficient and co-ordinated service to support their health and wellbeing.</a:t>
            </a:r>
            <a:endParaRPr lang="en-GB" dirty="0">
              <a:ea typeface="Calibri"/>
              <a:cs typeface="Calibri"/>
            </a:endParaRPr>
          </a:p>
          <a:p>
            <a:r>
              <a:rPr lang="en-GB" dirty="0"/>
              <a:t>The aim is to provide early interventions for children, young people and families that require support in order to prevent them moving towards higher levels of need, and to reduce the levels of need once these have been identified. </a:t>
            </a:r>
            <a:endParaRPr lang="en-GB" dirty="0">
              <a:ea typeface="Calibri"/>
              <a:cs typeface="Calibri"/>
            </a:endParaRPr>
          </a:p>
          <a:p>
            <a:r>
              <a:rPr lang="en-GB" dirty="0"/>
              <a:t>Partners have ‘pledged’ how they will deliver services to children, young people and their families in line with the Early Help Strategy, in partnership with one another. </a:t>
            </a:r>
          </a:p>
          <a:p>
            <a:r>
              <a:rPr lang="en-GB" dirty="0"/>
              <a:t>This is New early help strategy is now out for 2023-2025 (a copy of the strategy is in your packs)</a:t>
            </a:r>
            <a:endParaRPr lang="en-GB" dirty="0">
              <a:ea typeface="Calibri"/>
              <a:cs typeface="Calibri"/>
            </a:endParaRPr>
          </a:p>
          <a:p>
            <a:endParaRPr lang="en-GB" dirty="0"/>
          </a:p>
        </p:txBody>
      </p:sp>
      <p:sp>
        <p:nvSpPr>
          <p:cNvPr id="4" name="Slide Number Placeholder 3"/>
          <p:cNvSpPr>
            <a:spLocks noGrp="1"/>
          </p:cNvSpPr>
          <p:nvPr>
            <p:ph type="sldNum" sz="quarter" idx="5"/>
          </p:nvPr>
        </p:nvSpPr>
        <p:spPr/>
        <p:txBody>
          <a:bodyPr/>
          <a:lstStyle/>
          <a:p>
            <a:fld id="{FA96DDE2-FA54-47E8-82EA-6F85FA7F856E}" type="slidenum">
              <a:rPr lang="en-GB" smtClean="0"/>
              <a:t>2</a:t>
            </a:fld>
            <a:endParaRPr lang="en-GB"/>
          </a:p>
        </p:txBody>
      </p:sp>
    </p:spTree>
    <p:extLst>
      <p:ext uri="{BB962C8B-B14F-4D97-AF65-F5344CB8AC3E}">
        <p14:creationId xmlns:p14="http://schemas.microsoft.com/office/powerpoint/2010/main" val="30865009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Lucy </a:t>
            </a:r>
          </a:p>
          <a:p>
            <a:r>
              <a:rPr lang="en-GB" dirty="0"/>
              <a:t>You can see from this honeycomb affect the early help system of support </a:t>
            </a:r>
          </a:p>
          <a:p>
            <a:r>
              <a:rPr lang="en-GB" dirty="0"/>
              <a:t>The Early Help System is not a single service. It is a network of services, processes and interactions that aim to help children, young people and families at the earliest opportunity.</a:t>
            </a:r>
          </a:p>
          <a:p>
            <a:r>
              <a:rPr lang="en-GB" dirty="0"/>
              <a:t>A strong Early Help System is made up of many different types of practitioners and services who operate as one.</a:t>
            </a:r>
          </a:p>
          <a:p>
            <a:r>
              <a:rPr lang="en-GB" dirty="0"/>
              <a:t>You will note that the schools are a vital part of the Early Help Strategy.</a:t>
            </a:r>
          </a:p>
          <a:p>
            <a:endParaRPr lang="en-GB" dirty="0"/>
          </a:p>
          <a:p>
            <a:r>
              <a:rPr lang="en-GB" dirty="0"/>
              <a:t>Little bit of an explanation of how we are moving away from “I am referring to early help” we are finding it is a barrier because people assume that this is a children’s services intervention. </a:t>
            </a:r>
          </a:p>
          <a:p>
            <a:r>
              <a:rPr lang="en-GB" dirty="0"/>
              <a:t>Early Help is about encouraging people at all different times of life, when we ask for help we are asking for a help from a wide range of services who are working together. </a:t>
            </a:r>
          </a:p>
          <a:p>
            <a:endParaRPr lang="en-GB" dirty="0"/>
          </a:p>
        </p:txBody>
      </p:sp>
      <p:sp>
        <p:nvSpPr>
          <p:cNvPr id="4" name="Slide Number Placeholder 3"/>
          <p:cNvSpPr>
            <a:spLocks noGrp="1"/>
          </p:cNvSpPr>
          <p:nvPr>
            <p:ph type="sldNum" sz="quarter" idx="5"/>
          </p:nvPr>
        </p:nvSpPr>
        <p:spPr/>
        <p:txBody>
          <a:bodyPr/>
          <a:lstStyle/>
          <a:p>
            <a:fld id="{FA96DDE2-FA54-47E8-82EA-6F85FA7F856E}" type="slidenum">
              <a:rPr lang="en-GB" smtClean="0"/>
              <a:t>3</a:t>
            </a:fld>
            <a:endParaRPr lang="en-GB"/>
          </a:p>
        </p:txBody>
      </p:sp>
    </p:spTree>
    <p:extLst>
      <p:ext uri="{BB962C8B-B14F-4D97-AF65-F5344CB8AC3E}">
        <p14:creationId xmlns:p14="http://schemas.microsoft.com/office/powerpoint/2010/main" val="15645870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Lucy </a:t>
            </a:r>
          </a:p>
          <a:p>
            <a:r>
              <a:rPr lang="en-GB" dirty="0"/>
              <a:t>You can see from this honeycomb affect the early help system of support </a:t>
            </a:r>
          </a:p>
          <a:p>
            <a:r>
              <a:rPr lang="en-GB" dirty="0"/>
              <a:t>The Early Help System is not a single service. It is a network of services, processes and interactions that aim to help children, young people and families at the earliest opportunity.</a:t>
            </a:r>
          </a:p>
          <a:p>
            <a:r>
              <a:rPr lang="en-GB" dirty="0"/>
              <a:t>A strong Early Help System is made up of many different types of practitioners and services who operate as one.</a:t>
            </a:r>
          </a:p>
          <a:p>
            <a:r>
              <a:rPr lang="en-GB" dirty="0"/>
              <a:t>You will note that the schools are a vital part of the Early Help Strategy.</a:t>
            </a:r>
          </a:p>
          <a:p>
            <a:endParaRPr lang="en-GB" dirty="0"/>
          </a:p>
          <a:p>
            <a:r>
              <a:rPr lang="en-GB" dirty="0"/>
              <a:t>Little bit of an explanation of how we are moving away from “I am referring to early help” we are finding it is a barrier because people assume that this is a children’s services intervention. </a:t>
            </a:r>
          </a:p>
          <a:p>
            <a:r>
              <a:rPr lang="en-GB" dirty="0"/>
              <a:t>Early Help is about encouraging people at all different times of life, when we ask for help we are asking for a help from a wide range of services who are working together. </a:t>
            </a:r>
          </a:p>
          <a:p>
            <a:endParaRPr lang="en-GB" dirty="0"/>
          </a:p>
        </p:txBody>
      </p:sp>
      <p:sp>
        <p:nvSpPr>
          <p:cNvPr id="4" name="Slide Number Placeholder 3"/>
          <p:cNvSpPr>
            <a:spLocks noGrp="1"/>
          </p:cNvSpPr>
          <p:nvPr>
            <p:ph type="sldNum" sz="quarter" idx="5"/>
          </p:nvPr>
        </p:nvSpPr>
        <p:spPr/>
        <p:txBody>
          <a:bodyPr/>
          <a:lstStyle/>
          <a:p>
            <a:fld id="{FA96DDE2-FA54-47E8-82EA-6F85FA7F856E}" type="slidenum">
              <a:rPr lang="en-GB" smtClean="0"/>
              <a:t>4</a:t>
            </a:fld>
            <a:endParaRPr lang="en-GB"/>
          </a:p>
        </p:txBody>
      </p:sp>
    </p:spTree>
    <p:extLst>
      <p:ext uri="{BB962C8B-B14F-4D97-AF65-F5344CB8AC3E}">
        <p14:creationId xmlns:p14="http://schemas.microsoft.com/office/powerpoint/2010/main" val="1127847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222871-4540-5D4D-B8E4-6638415C2AA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671CA66-054C-E1F9-FF51-151AEDB08A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DE823D5-6890-7484-FE20-D2822D6D278D}"/>
              </a:ext>
            </a:extLst>
          </p:cNvPr>
          <p:cNvSpPr>
            <a:spLocks noGrp="1"/>
          </p:cNvSpPr>
          <p:nvPr>
            <p:ph type="dt" sz="half" idx="10"/>
          </p:nvPr>
        </p:nvSpPr>
        <p:spPr/>
        <p:txBody>
          <a:bodyPr/>
          <a:lstStyle/>
          <a:p>
            <a:fld id="{A931FD63-D3E2-4301-A129-0C9DB38D9951}" type="datetimeFigureOut">
              <a:rPr lang="en-GB" smtClean="0"/>
              <a:t>04/12/2024</a:t>
            </a:fld>
            <a:endParaRPr lang="en-GB"/>
          </a:p>
        </p:txBody>
      </p:sp>
      <p:sp>
        <p:nvSpPr>
          <p:cNvPr id="5" name="Footer Placeholder 4">
            <a:extLst>
              <a:ext uri="{FF2B5EF4-FFF2-40B4-BE49-F238E27FC236}">
                <a16:creationId xmlns:a16="http://schemas.microsoft.com/office/drawing/2014/main" id="{B2B5C923-D925-BD25-3224-80157E090D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C9AB4C6-A157-A83E-234F-B309BA56D3D4}"/>
              </a:ext>
            </a:extLst>
          </p:cNvPr>
          <p:cNvSpPr>
            <a:spLocks noGrp="1"/>
          </p:cNvSpPr>
          <p:nvPr>
            <p:ph type="sldNum" sz="quarter" idx="12"/>
          </p:nvPr>
        </p:nvSpPr>
        <p:spPr/>
        <p:txBody>
          <a:bodyPr/>
          <a:lstStyle/>
          <a:p>
            <a:fld id="{8284746E-F1CE-4079-A6B4-BBC0A44987AE}" type="slidenum">
              <a:rPr lang="en-GB" smtClean="0"/>
              <a:t>‹#›</a:t>
            </a:fld>
            <a:endParaRPr lang="en-GB"/>
          </a:p>
        </p:txBody>
      </p:sp>
    </p:spTree>
    <p:extLst>
      <p:ext uri="{BB962C8B-B14F-4D97-AF65-F5344CB8AC3E}">
        <p14:creationId xmlns:p14="http://schemas.microsoft.com/office/powerpoint/2010/main" val="276670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C2846-FC9C-C151-9B0C-66A0C2A57B8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F4EB720-A005-B423-19CC-B24C879E813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5757D16-586A-8B7F-32FB-C19990915A66}"/>
              </a:ext>
            </a:extLst>
          </p:cNvPr>
          <p:cNvSpPr>
            <a:spLocks noGrp="1"/>
          </p:cNvSpPr>
          <p:nvPr>
            <p:ph type="dt" sz="half" idx="10"/>
          </p:nvPr>
        </p:nvSpPr>
        <p:spPr/>
        <p:txBody>
          <a:bodyPr/>
          <a:lstStyle/>
          <a:p>
            <a:fld id="{A931FD63-D3E2-4301-A129-0C9DB38D9951}" type="datetimeFigureOut">
              <a:rPr lang="en-GB" smtClean="0"/>
              <a:t>04/12/2024</a:t>
            </a:fld>
            <a:endParaRPr lang="en-GB"/>
          </a:p>
        </p:txBody>
      </p:sp>
      <p:sp>
        <p:nvSpPr>
          <p:cNvPr id="5" name="Footer Placeholder 4">
            <a:extLst>
              <a:ext uri="{FF2B5EF4-FFF2-40B4-BE49-F238E27FC236}">
                <a16:creationId xmlns:a16="http://schemas.microsoft.com/office/drawing/2014/main" id="{C93AA5F8-035E-9413-9787-D2ADCEC6EE0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C8BA20-1A60-31C4-549D-4F378EBED041}"/>
              </a:ext>
            </a:extLst>
          </p:cNvPr>
          <p:cNvSpPr>
            <a:spLocks noGrp="1"/>
          </p:cNvSpPr>
          <p:nvPr>
            <p:ph type="sldNum" sz="quarter" idx="12"/>
          </p:nvPr>
        </p:nvSpPr>
        <p:spPr/>
        <p:txBody>
          <a:bodyPr/>
          <a:lstStyle/>
          <a:p>
            <a:fld id="{8284746E-F1CE-4079-A6B4-BBC0A44987AE}" type="slidenum">
              <a:rPr lang="en-GB" smtClean="0"/>
              <a:t>‹#›</a:t>
            </a:fld>
            <a:endParaRPr lang="en-GB"/>
          </a:p>
        </p:txBody>
      </p:sp>
    </p:spTree>
    <p:extLst>
      <p:ext uri="{BB962C8B-B14F-4D97-AF65-F5344CB8AC3E}">
        <p14:creationId xmlns:p14="http://schemas.microsoft.com/office/powerpoint/2010/main" val="3587643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E1EF2B-AA9A-D389-D9D5-10759404C5B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8C86995-474C-B645-E1D6-D936B037998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844612-FA23-0C2E-4F02-4DFF77356BC9}"/>
              </a:ext>
            </a:extLst>
          </p:cNvPr>
          <p:cNvSpPr>
            <a:spLocks noGrp="1"/>
          </p:cNvSpPr>
          <p:nvPr>
            <p:ph type="dt" sz="half" idx="10"/>
          </p:nvPr>
        </p:nvSpPr>
        <p:spPr/>
        <p:txBody>
          <a:bodyPr/>
          <a:lstStyle/>
          <a:p>
            <a:fld id="{A931FD63-D3E2-4301-A129-0C9DB38D9951}" type="datetimeFigureOut">
              <a:rPr lang="en-GB" smtClean="0"/>
              <a:t>04/12/2024</a:t>
            </a:fld>
            <a:endParaRPr lang="en-GB"/>
          </a:p>
        </p:txBody>
      </p:sp>
      <p:sp>
        <p:nvSpPr>
          <p:cNvPr id="5" name="Footer Placeholder 4">
            <a:extLst>
              <a:ext uri="{FF2B5EF4-FFF2-40B4-BE49-F238E27FC236}">
                <a16:creationId xmlns:a16="http://schemas.microsoft.com/office/drawing/2014/main" id="{55B197F8-95E1-01DA-318E-F14AE4DC15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D8F036-A4C4-69D9-1768-A15938EBD295}"/>
              </a:ext>
            </a:extLst>
          </p:cNvPr>
          <p:cNvSpPr>
            <a:spLocks noGrp="1"/>
          </p:cNvSpPr>
          <p:nvPr>
            <p:ph type="sldNum" sz="quarter" idx="12"/>
          </p:nvPr>
        </p:nvSpPr>
        <p:spPr/>
        <p:txBody>
          <a:bodyPr/>
          <a:lstStyle/>
          <a:p>
            <a:fld id="{8284746E-F1CE-4079-A6B4-BBC0A44987AE}" type="slidenum">
              <a:rPr lang="en-GB" smtClean="0"/>
              <a:t>‹#›</a:t>
            </a:fld>
            <a:endParaRPr lang="en-GB"/>
          </a:p>
        </p:txBody>
      </p:sp>
    </p:spTree>
    <p:extLst>
      <p:ext uri="{BB962C8B-B14F-4D97-AF65-F5344CB8AC3E}">
        <p14:creationId xmlns:p14="http://schemas.microsoft.com/office/powerpoint/2010/main" val="3212283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9AA4C-58C0-81C1-78CF-924238746A9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01E2D72-F053-7F6B-A888-63AA45514E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0ECC88-B696-06F9-F863-9ED378F40EB9}"/>
              </a:ext>
            </a:extLst>
          </p:cNvPr>
          <p:cNvSpPr>
            <a:spLocks noGrp="1"/>
          </p:cNvSpPr>
          <p:nvPr>
            <p:ph type="dt" sz="half" idx="10"/>
          </p:nvPr>
        </p:nvSpPr>
        <p:spPr/>
        <p:txBody>
          <a:bodyPr/>
          <a:lstStyle/>
          <a:p>
            <a:fld id="{A931FD63-D3E2-4301-A129-0C9DB38D9951}" type="datetimeFigureOut">
              <a:rPr lang="en-GB" smtClean="0"/>
              <a:t>04/12/2024</a:t>
            </a:fld>
            <a:endParaRPr lang="en-GB"/>
          </a:p>
        </p:txBody>
      </p:sp>
      <p:sp>
        <p:nvSpPr>
          <p:cNvPr id="5" name="Footer Placeholder 4">
            <a:extLst>
              <a:ext uri="{FF2B5EF4-FFF2-40B4-BE49-F238E27FC236}">
                <a16:creationId xmlns:a16="http://schemas.microsoft.com/office/drawing/2014/main" id="{2402C31F-6CAD-70AD-BEF5-D9CDB8FCB8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5385AB7-5142-71F9-9643-7E101838A0A8}"/>
              </a:ext>
            </a:extLst>
          </p:cNvPr>
          <p:cNvSpPr>
            <a:spLocks noGrp="1"/>
          </p:cNvSpPr>
          <p:nvPr>
            <p:ph type="sldNum" sz="quarter" idx="12"/>
          </p:nvPr>
        </p:nvSpPr>
        <p:spPr/>
        <p:txBody>
          <a:bodyPr/>
          <a:lstStyle/>
          <a:p>
            <a:fld id="{8284746E-F1CE-4079-A6B4-BBC0A44987AE}" type="slidenum">
              <a:rPr lang="en-GB" smtClean="0"/>
              <a:t>‹#›</a:t>
            </a:fld>
            <a:endParaRPr lang="en-GB"/>
          </a:p>
        </p:txBody>
      </p:sp>
    </p:spTree>
    <p:extLst>
      <p:ext uri="{BB962C8B-B14F-4D97-AF65-F5344CB8AC3E}">
        <p14:creationId xmlns:p14="http://schemas.microsoft.com/office/powerpoint/2010/main" val="4223628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906A6-EBAB-31C6-C6DB-275ED07259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0C5FD15-2FC1-8634-735D-35C3196192C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FF99CE-41A6-E3D3-47C7-91351C57BB27}"/>
              </a:ext>
            </a:extLst>
          </p:cNvPr>
          <p:cNvSpPr>
            <a:spLocks noGrp="1"/>
          </p:cNvSpPr>
          <p:nvPr>
            <p:ph type="dt" sz="half" idx="10"/>
          </p:nvPr>
        </p:nvSpPr>
        <p:spPr/>
        <p:txBody>
          <a:bodyPr/>
          <a:lstStyle/>
          <a:p>
            <a:fld id="{A931FD63-D3E2-4301-A129-0C9DB38D9951}" type="datetimeFigureOut">
              <a:rPr lang="en-GB" smtClean="0"/>
              <a:t>04/12/2024</a:t>
            </a:fld>
            <a:endParaRPr lang="en-GB"/>
          </a:p>
        </p:txBody>
      </p:sp>
      <p:sp>
        <p:nvSpPr>
          <p:cNvPr id="5" name="Footer Placeholder 4">
            <a:extLst>
              <a:ext uri="{FF2B5EF4-FFF2-40B4-BE49-F238E27FC236}">
                <a16:creationId xmlns:a16="http://schemas.microsoft.com/office/drawing/2014/main" id="{162F4DCE-F60F-BC22-9D36-39AC7B67F78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F6E8483-96E7-491E-3825-7B8494791756}"/>
              </a:ext>
            </a:extLst>
          </p:cNvPr>
          <p:cNvSpPr>
            <a:spLocks noGrp="1"/>
          </p:cNvSpPr>
          <p:nvPr>
            <p:ph type="sldNum" sz="quarter" idx="12"/>
          </p:nvPr>
        </p:nvSpPr>
        <p:spPr/>
        <p:txBody>
          <a:bodyPr/>
          <a:lstStyle/>
          <a:p>
            <a:fld id="{8284746E-F1CE-4079-A6B4-BBC0A44987AE}" type="slidenum">
              <a:rPr lang="en-GB" smtClean="0"/>
              <a:t>‹#›</a:t>
            </a:fld>
            <a:endParaRPr lang="en-GB"/>
          </a:p>
        </p:txBody>
      </p:sp>
    </p:spTree>
    <p:extLst>
      <p:ext uri="{BB962C8B-B14F-4D97-AF65-F5344CB8AC3E}">
        <p14:creationId xmlns:p14="http://schemas.microsoft.com/office/powerpoint/2010/main" val="322623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17B28-E7AF-10F9-412F-549C23CA117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7B730E0-8A8F-8DF5-DCCD-330E71E430B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0AC6B3F-F67B-8D52-82AC-C7A95023DFD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F6A65D6-BCC5-8B23-7C8C-87E8952F7F67}"/>
              </a:ext>
            </a:extLst>
          </p:cNvPr>
          <p:cNvSpPr>
            <a:spLocks noGrp="1"/>
          </p:cNvSpPr>
          <p:nvPr>
            <p:ph type="dt" sz="half" idx="10"/>
          </p:nvPr>
        </p:nvSpPr>
        <p:spPr/>
        <p:txBody>
          <a:bodyPr/>
          <a:lstStyle/>
          <a:p>
            <a:fld id="{A931FD63-D3E2-4301-A129-0C9DB38D9951}" type="datetimeFigureOut">
              <a:rPr lang="en-GB" smtClean="0"/>
              <a:t>04/12/2024</a:t>
            </a:fld>
            <a:endParaRPr lang="en-GB"/>
          </a:p>
        </p:txBody>
      </p:sp>
      <p:sp>
        <p:nvSpPr>
          <p:cNvPr id="6" name="Footer Placeholder 5">
            <a:extLst>
              <a:ext uri="{FF2B5EF4-FFF2-40B4-BE49-F238E27FC236}">
                <a16:creationId xmlns:a16="http://schemas.microsoft.com/office/drawing/2014/main" id="{D6E21E62-AAA8-00BE-8921-4D34397099C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B561885-4EEA-CE5C-C514-9AA1DF9D7B55}"/>
              </a:ext>
            </a:extLst>
          </p:cNvPr>
          <p:cNvSpPr>
            <a:spLocks noGrp="1"/>
          </p:cNvSpPr>
          <p:nvPr>
            <p:ph type="sldNum" sz="quarter" idx="12"/>
          </p:nvPr>
        </p:nvSpPr>
        <p:spPr/>
        <p:txBody>
          <a:bodyPr/>
          <a:lstStyle/>
          <a:p>
            <a:fld id="{8284746E-F1CE-4079-A6B4-BBC0A44987AE}" type="slidenum">
              <a:rPr lang="en-GB" smtClean="0"/>
              <a:t>‹#›</a:t>
            </a:fld>
            <a:endParaRPr lang="en-GB"/>
          </a:p>
        </p:txBody>
      </p:sp>
    </p:spTree>
    <p:extLst>
      <p:ext uri="{BB962C8B-B14F-4D97-AF65-F5344CB8AC3E}">
        <p14:creationId xmlns:p14="http://schemas.microsoft.com/office/powerpoint/2010/main" val="3092698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76F48-401F-D31D-89E6-B60DF53C5C9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FAC3A4B-DBDC-C15B-DB66-DEF78A8497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2B84223-769E-0813-D0CE-D4F0531EB6B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FAC7385-60BB-E671-2674-F225FAE598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AE6B514-6EB5-236A-8A8B-2C45083C28A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56211AF-F86B-6D7B-422D-3169AA00259B}"/>
              </a:ext>
            </a:extLst>
          </p:cNvPr>
          <p:cNvSpPr>
            <a:spLocks noGrp="1"/>
          </p:cNvSpPr>
          <p:nvPr>
            <p:ph type="dt" sz="half" idx="10"/>
          </p:nvPr>
        </p:nvSpPr>
        <p:spPr/>
        <p:txBody>
          <a:bodyPr/>
          <a:lstStyle/>
          <a:p>
            <a:fld id="{A931FD63-D3E2-4301-A129-0C9DB38D9951}" type="datetimeFigureOut">
              <a:rPr lang="en-GB" smtClean="0"/>
              <a:t>04/12/2024</a:t>
            </a:fld>
            <a:endParaRPr lang="en-GB"/>
          </a:p>
        </p:txBody>
      </p:sp>
      <p:sp>
        <p:nvSpPr>
          <p:cNvPr id="8" name="Footer Placeholder 7">
            <a:extLst>
              <a:ext uri="{FF2B5EF4-FFF2-40B4-BE49-F238E27FC236}">
                <a16:creationId xmlns:a16="http://schemas.microsoft.com/office/drawing/2014/main" id="{D6F4C544-6FFB-EB0D-1916-A0919F22018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CB3C7D8-04ED-9D40-7EFB-F6AEA3C1B48A}"/>
              </a:ext>
            </a:extLst>
          </p:cNvPr>
          <p:cNvSpPr>
            <a:spLocks noGrp="1"/>
          </p:cNvSpPr>
          <p:nvPr>
            <p:ph type="sldNum" sz="quarter" idx="12"/>
          </p:nvPr>
        </p:nvSpPr>
        <p:spPr/>
        <p:txBody>
          <a:bodyPr/>
          <a:lstStyle/>
          <a:p>
            <a:fld id="{8284746E-F1CE-4079-A6B4-BBC0A44987AE}" type="slidenum">
              <a:rPr lang="en-GB" smtClean="0"/>
              <a:t>‹#›</a:t>
            </a:fld>
            <a:endParaRPr lang="en-GB"/>
          </a:p>
        </p:txBody>
      </p:sp>
    </p:spTree>
    <p:extLst>
      <p:ext uri="{BB962C8B-B14F-4D97-AF65-F5344CB8AC3E}">
        <p14:creationId xmlns:p14="http://schemas.microsoft.com/office/powerpoint/2010/main" val="151663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2467D-627D-3CA8-2E9F-FD73D741FA6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C01F692-5E51-74D7-7DBF-21210CE36CCB}"/>
              </a:ext>
            </a:extLst>
          </p:cNvPr>
          <p:cNvSpPr>
            <a:spLocks noGrp="1"/>
          </p:cNvSpPr>
          <p:nvPr>
            <p:ph type="dt" sz="half" idx="10"/>
          </p:nvPr>
        </p:nvSpPr>
        <p:spPr/>
        <p:txBody>
          <a:bodyPr/>
          <a:lstStyle/>
          <a:p>
            <a:fld id="{A931FD63-D3E2-4301-A129-0C9DB38D9951}" type="datetimeFigureOut">
              <a:rPr lang="en-GB" smtClean="0"/>
              <a:t>04/12/2024</a:t>
            </a:fld>
            <a:endParaRPr lang="en-GB"/>
          </a:p>
        </p:txBody>
      </p:sp>
      <p:sp>
        <p:nvSpPr>
          <p:cNvPr id="4" name="Footer Placeholder 3">
            <a:extLst>
              <a:ext uri="{FF2B5EF4-FFF2-40B4-BE49-F238E27FC236}">
                <a16:creationId xmlns:a16="http://schemas.microsoft.com/office/drawing/2014/main" id="{A4026049-59F1-F8B1-56D0-6963E818D9F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A599AF1-710C-A476-AB9F-A3CB777DEBDB}"/>
              </a:ext>
            </a:extLst>
          </p:cNvPr>
          <p:cNvSpPr>
            <a:spLocks noGrp="1"/>
          </p:cNvSpPr>
          <p:nvPr>
            <p:ph type="sldNum" sz="quarter" idx="12"/>
          </p:nvPr>
        </p:nvSpPr>
        <p:spPr/>
        <p:txBody>
          <a:bodyPr/>
          <a:lstStyle/>
          <a:p>
            <a:fld id="{8284746E-F1CE-4079-A6B4-BBC0A44987AE}" type="slidenum">
              <a:rPr lang="en-GB" smtClean="0"/>
              <a:t>‹#›</a:t>
            </a:fld>
            <a:endParaRPr lang="en-GB"/>
          </a:p>
        </p:txBody>
      </p:sp>
    </p:spTree>
    <p:extLst>
      <p:ext uri="{BB962C8B-B14F-4D97-AF65-F5344CB8AC3E}">
        <p14:creationId xmlns:p14="http://schemas.microsoft.com/office/powerpoint/2010/main" val="2989196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7A77A8-427F-A7AA-A5C6-97E850028A62}"/>
              </a:ext>
            </a:extLst>
          </p:cNvPr>
          <p:cNvSpPr>
            <a:spLocks noGrp="1"/>
          </p:cNvSpPr>
          <p:nvPr>
            <p:ph type="dt" sz="half" idx="10"/>
          </p:nvPr>
        </p:nvSpPr>
        <p:spPr/>
        <p:txBody>
          <a:bodyPr/>
          <a:lstStyle/>
          <a:p>
            <a:fld id="{A931FD63-D3E2-4301-A129-0C9DB38D9951}" type="datetimeFigureOut">
              <a:rPr lang="en-GB" smtClean="0"/>
              <a:t>04/12/2024</a:t>
            </a:fld>
            <a:endParaRPr lang="en-GB"/>
          </a:p>
        </p:txBody>
      </p:sp>
      <p:sp>
        <p:nvSpPr>
          <p:cNvPr id="3" name="Footer Placeholder 2">
            <a:extLst>
              <a:ext uri="{FF2B5EF4-FFF2-40B4-BE49-F238E27FC236}">
                <a16:creationId xmlns:a16="http://schemas.microsoft.com/office/drawing/2014/main" id="{D253F1E8-320B-E887-0D88-FECD5CE4A07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74312E2-F52B-2662-A822-C0E0DC60ADC7}"/>
              </a:ext>
            </a:extLst>
          </p:cNvPr>
          <p:cNvSpPr>
            <a:spLocks noGrp="1"/>
          </p:cNvSpPr>
          <p:nvPr>
            <p:ph type="sldNum" sz="quarter" idx="12"/>
          </p:nvPr>
        </p:nvSpPr>
        <p:spPr/>
        <p:txBody>
          <a:bodyPr/>
          <a:lstStyle/>
          <a:p>
            <a:fld id="{8284746E-F1CE-4079-A6B4-BBC0A44987AE}" type="slidenum">
              <a:rPr lang="en-GB" smtClean="0"/>
              <a:t>‹#›</a:t>
            </a:fld>
            <a:endParaRPr lang="en-GB"/>
          </a:p>
        </p:txBody>
      </p:sp>
    </p:spTree>
    <p:extLst>
      <p:ext uri="{BB962C8B-B14F-4D97-AF65-F5344CB8AC3E}">
        <p14:creationId xmlns:p14="http://schemas.microsoft.com/office/powerpoint/2010/main" val="3817237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D6579-A850-8A8F-FDFE-7E34A8CB1D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B42AC4E-6EE7-4ACF-5DE4-FF58109393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F1D00D5-32CB-19D2-E0E3-B035B89EC9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50031B-AF82-1C59-EA85-5156A85856F8}"/>
              </a:ext>
            </a:extLst>
          </p:cNvPr>
          <p:cNvSpPr>
            <a:spLocks noGrp="1"/>
          </p:cNvSpPr>
          <p:nvPr>
            <p:ph type="dt" sz="half" idx="10"/>
          </p:nvPr>
        </p:nvSpPr>
        <p:spPr/>
        <p:txBody>
          <a:bodyPr/>
          <a:lstStyle/>
          <a:p>
            <a:fld id="{A931FD63-D3E2-4301-A129-0C9DB38D9951}" type="datetimeFigureOut">
              <a:rPr lang="en-GB" smtClean="0"/>
              <a:t>04/12/2024</a:t>
            </a:fld>
            <a:endParaRPr lang="en-GB"/>
          </a:p>
        </p:txBody>
      </p:sp>
      <p:sp>
        <p:nvSpPr>
          <p:cNvPr id="6" name="Footer Placeholder 5">
            <a:extLst>
              <a:ext uri="{FF2B5EF4-FFF2-40B4-BE49-F238E27FC236}">
                <a16:creationId xmlns:a16="http://schemas.microsoft.com/office/drawing/2014/main" id="{D3DD9793-491E-3FB0-9737-D196C28804C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26D4BA4-46E0-5464-82E5-5C587AF2880E}"/>
              </a:ext>
            </a:extLst>
          </p:cNvPr>
          <p:cNvSpPr>
            <a:spLocks noGrp="1"/>
          </p:cNvSpPr>
          <p:nvPr>
            <p:ph type="sldNum" sz="quarter" idx="12"/>
          </p:nvPr>
        </p:nvSpPr>
        <p:spPr/>
        <p:txBody>
          <a:bodyPr/>
          <a:lstStyle/>
          <a:p>
            <a:fld id="{8284746E-F1CE-4079-A6B4-BBC0A44987AE}" type="slidenum">
              <a:rPr lang="en-GB" smtClean="0"/>
              <a:t>‹#›</a:t>
            </a:fld>
            <a:endParaRPr lang="en-GB"/>
          </a:p>
        </p:txBody>
      </p:sp>
    </p:spTree>
    <p:extLst>
      <p:ext uri="{BB962C8B-B14F-4D97-AF65-F5344CB8AC3E}">
        <p14:creationId xmlns:p14="http://schemas.microsoft.com/office/powerpoint/2010/main" val="498264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C7319-C137-673D-1F92-EABD40F37F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94F8418-774D-5C24-D37F-8078A88F9B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61D8586-FE40-6E0E-FB6D-BD218907EF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BC0E75-575D-546F-C98E-24497DFC3C78}"/>
              </a:ext>
            </a:extLst>
          </p:cNvPr>
          <p:cNvSpPr>
            <a:spLocks noGrp="1"/>
          </p:cNvSpPr>
          <p:nvPr>
            <p:ph type="dt" sz="half" idx="10"/>
          </p:nvPr>
        </p:nvSpPr>
        <p:spPr/>
        <p:txBody>
          <a:bodyPr/>
          <a:lstStyle/>
          <a:p>
            <a:fld id="{A931FD63-D3E2-4301-A129-0C9DB38D9951}" type="datetimeFigureOut">
              <a:rPr lang="en-GB" smtClean="0"/>
              <a:t>04/12/2024</a:t>
            </a:fld>
            <a:endParaRPr lang="en-GB"/>
          </a:p>
        </p:txBody>
      </p:sp>
      <p:sp>
        <p:nvSpPr>
          <p:cNvPr id="6" name="Footer Placeholder 5">
            <a:extLst>
              <a:ext uri="{FF2B5EF4-FFF2-40B4-BE49-F238E27FC236}">
                <a16:creationId xmlns:a16="http://schemas.microsoft.com/office/drawing/2014/main" id="{6C38036E-7187-4F7F-F3B1-4EB5047BCF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308C9C5-1077-0A04-B3FD-1C0F0402FC1B}"/>
              </a:ext>
            </a:extLst>
          </p:cNvPr>
          <p:cNvSpPr>
            <a:spLocks noGrp="1"/>
          </p:cNvSpPr>
          <p:nvPr>
            <p:ph type="sldNum" sz="quarter" idx="12"/>
          </p:nvPr>
        </p:nvSpPr>
        <p:spPr/>
        <p:txBody>
          <a:bodyPr/>
          <a:lstStyle/>
          <a:p>
            <a:fld id="{8284746E-F1CE-4079-A6B4-BBC0A44987AE}" type="slidenum">
              <a:rPr lang="en-GB" smtClean="0"/>
              <a:t>‹#›</a:t>
            </a:fld>
            <a:endParaRPr lang="en-GB"/>
          </a:p>
        </p:txBody>
      </p:sp>
    </p:spTree>
    <p:extLst>
      <p:ext uri="{BB962C8B-B14F-4D97-AF65-F5344CB8AC3E}">
        <p14:creationId xmlns:p14="http://schemas.microsoft.com/office/powerpoint/2010/main" val="3285905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2BAF81-CE85-0A9C-23DA-69EC89C1CA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45CFA48-AF0F-EFB6-0CF5-6FE038AF06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5FA7644-F238-A333-82D1-104EA8A4DE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931FD63-D3E2-4301-A129-0C9DB38D9951}" type="datetimeFigureOut">
              <a:rPr lang="en-GB" smtClean="0"/>
              <a:t>04/12/2024</a:t>
            </a:fld>
            <a:endParaRPr lang="en-GB"/>
          </a:p>
        </p:txBody>
      </p:sp>
      <p:sp>
        <p:nvSpPr>
          <p:cNvPr id="5" name="Footer Placeholder 4">
            <a:extLst>
              <a:ext uri="{FF2B5EF4-FFF2-40B4-BE49-F238E27FC236}">
                <a16:creationId xmlns:a16="http://schemas.microsoft.com/office/drawing/2014/main" id="{58BA6149-AB8D-D67F-9A45-A167D269BCF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7A194A4-32D5-72C3-C9B7-91F463C4DE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284746E-F1CE-4079-A6B4-BBC0A44987AE}" type="slidenum">
              <a:rPr lang="en-GB" smtClean="0"/>
              <a:t>‹#›</a:t>
            </a:fld>
            <a:endParaRPr lang="en-GB"/>
          </a:p>
        </p:txBody>
      </p:sp>
    </p:spTree>
    <p:extLst>
      <p:ext uri="{BB962C8B-B14F-4D97-AF65-F5344CB8AC3E}">
        <p14:creationId xmlns:p14="http://schemas.microsoft.com/office/powerpoint/2010/main" val="23721024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coventry.gov.uk/common-assessment-framework-caf/supporting-families-programme"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CA54C-4B04-D642-D591-1BF5ACB20480}"/>
            </a:ext>
          </a:extLst>
        </p:cNvPr>
        <p:cNvGrpSpPr/>
        <p:nvPr/>
      </p:nvGrpSpPr>
      <p:grpSpPr>
        <a:xfrm>
          <a:off x="0" y="0"/>
          <a:ext cx="0" cy="0"/>
          <a:chOff x="0" y="0"/>
          <a:chExt cx="0" cy="0"/>
        </a:xfrm>
      </p:grpSpPr>
      <p:pic>
        <p:nvPicPr>
          <p:cNvPr id="2" name="Picture 1" descr="A yellow border with kids and a wheelchair&#10;&#10;Description automatically generated with medium confidence">
            <a:extLst>
              <a:ext uri="{FF2B5EF4-FFF2-40B4-BE49-F238E27FC236}">
                <a16:creationId xmlns:a16="http://schemas.microsoft.com/office/drawing/2014/main" id="{756E674C-A823-FE2D-6B44-691303FC74A1}"/>
              </a:ext>
            </a:extLst>
          </p:cNvPr>
          <p:cNvPicPr>
            <a:picLocks noChangeAspect="1"/>
          </p:cNvPicPr>
          <p:nvPr/>
        </p:nvPicPr>
        <p:blipFill>
          <a:blip r:embed="rId3"/>
          <a:stretch>
            <a:fillRect/>
          </a:stretch>
        </p:blipFill>
        <p:spPr>
          <a:xfrm>
            <a:off x="0" y="0"/>
            <a:ext cx="12192000" cy="6936441"/>
          </a:xfrm>
          <a:prstGeom prst="rect">
            <a:avLst/>
          </a:prstGeom>
        </p:spPr>
      </p:pic>
      <p:pic>
        <p:nvPicPr>
          <p:cNvPr id="3" name="Picture 2" descr="A logo with people in the center&#10;&#10;Description automatically generated">
            <a:extLst>
              <a:ext uri="{FF2B5EF4-FFF2-40B4-BE49-F238E27FC236}">
                <a16:creationId xmlns:a16="http://schemas.microsoft.com/office/drawing/2014/main" id="{19C9B468-1815-4F76-9621-6AA6FB41A5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
        <p:nvSpPr>
          <p:cNvPr id="7" name="TextBox 6">
            <a:extLst>
              <a:ext uri="{FF2B5EF4-FFF2-40B4-BE49-F238E27FC236}">
                <a16:creationId xmlns:a16="http://schemas.microsoft.com/office/drawing/2014/main" id="{E9EF63DD-BFB7-033B-1287-8985BFA2AC58}"/>
              </a:ext>
            </a:extLst>
          </p:cNvPr>
          <p:cNvSpPr txBox="1"/>
          <p:nvPr/>
        </p:nvSpPr>
        <p:spPr>
          <a:xfrm>
            <a:off x="2750064" y="784249"/>
            <a:ext cx="6204098" cy="954107"/>
          </a:xfrm>
          <a:prstGeom prst="rect">
            <a:avLst/>
          </a:prstGeom>
          <a:noFill/>
        </p:spPr>
        <p:txBody>
          <a:bodyPr wrap="square">
            <a:spAutoFit/>
          </a:bodyPr>
          <a:lstStyle/>
          <a:p>
            <a:pPr algn="ctr"/>
            <a:r>
              <a:rPr lang="en-GB" sz="2800" dirty="0">
                <a:solidFill>
                  <a:srgbClr val="2D3547"/>
                </a:solidFill>
                <a:latin typeface="Open Sans" panose="020B0606030504020204" pitchFamily="34" charset="0"/>
              </a:rPr>
              <a:t>How do you identify a family that needs help</a:t>
            </a:r>
          </a:p>
        </p:txBody>
      </p:sp>
      <p:sp>
        <p:nvSpPr>
          <p:cNvPr id="8" name="TextBox 7">
            <a:extLst>
              <a:ext uri="{FF2B5EF4-FFF2-40B4-BE49-F238E27FC236}">
                <a16:creationId xmlns:a16="http://schemas.microsoft.com/office/drawing/2014/main" id="{07AE771A-1B4D-FDCC-5269-38C5CD945DC2}"/>
              </a:ext>
            </a:extLst>
          </p:cNvPr>
          <p:cNvSpPr txBox="1"/>
          <p:nvPr/>
        </p:nvSpPr>
        <p:spPr>
          <a:xfrm>
            <a:off x="1247554" y="2062954"/>
            <a:ext cx="9209118" cy="2031325"/>
          </a:xfrm>
          <a:prstGeom prst="rect">
            <a:avLst/>
          </a:prstGeom>
          <a:noFill/>
        </p:spPr>
        <p:txBody>
          <a:bodyPr wrap="square" rtlCol="0">
            <a:spAutoFit/>
          </a:bodyPr>
          <a:lstStyle/>
          <a:p>
            <a:r>
              <a:rPr lang="en-GB" dirty="0">
                <a:latin typeface="Open Sans" panose="020B0606030504020204" pitchFamily="34" charset="0"/>
                <a:ea typeface="Open Sans" panose="020B0606030504020204" pitchFamily="34" charset="0"/>
                <a:cs typeface="Open Sans" panose="020B0606030504020204" pitchFamily="34" charset="0"/>
              </a:rPr>
              <a:t>Early Help is about identifying children &amp; families at the earliest onset of their difficulties and then providing the right help at the right time by the right people.  </a:t>
            </a:r>
          </a:p>
          <a:p>
            <a:endParaRPr lang="en-GB" dirty="0">
              <a:latin typeface="Open Sans" panose="020B0606030504020204" pitchFamily="34" charset="0"/>
              <a:ea typeface="Open Sans" panose="020B0606030504020204" pitchFamily="34" charset="0"/>
              <a:cs typeface="Open Sans" panose="020B0606030504020204" pitchFamily="34" charset="0"/>
            </a:endParaRPr>
          </a:p>
          <a:p>
            <a:endParaRPr lang="en-GB" dirty="0">
              <a:latin typeface="Open Sans" panose="020B0606030504020204" pitchFamily="34" charset="0"/>
              <a:ea typeface="Open Sans" panose="020B0606030504020204" pitchFamily="34" charset="0"/>
              <a:cs typeface="Open Sans" panose="020B0606030504020204" pitchFamily="34" charset="0"/>
            </a:endParaRPr>
          </a:p>
          <a:p>
            <a:r>
              <a:rPr lang="en-GB" dirty="0">
                <a:latin typeface="Open Sans" panose="020B0606030504020204" pitchFamily="34" charset="0"/>
                <a:ea typeface="Open Sans" panose="020B0606030504020204" pitchFamily="34" charset="0"/>
                <a:cs typeface="Open Sans" panose="020B0606030504020204" pitchFamily="34" charset="0"/>
              </a:rPr>
              <a:t>We are always looking out for children &amp; families that may need some form of help and a key role you can play as a member of the early help partnership is becoming an identifier.</a:t>
            </a:r>
          </a:p>
        </p:txBody>
      </p:sp>
    </p:spTree>
    <p:extLst>
      <p:ext uri="{BB962C8B-B14F-4D97-AF65-F5344CB8AC3E}">
        <p14:creationId xmlns:p14="http://schemas.microsoft.com/office/powerpoint/2010/main" val="2925140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CA54C-4B04-D642-D591-1BF5ACB20480}"/>
            </a:ext>
          </a:extLst>
        </p:cNvPr>
        <p:cNvGrpSpPr/>
        <p:nvPr/>
      </p:nvGrpSpPr>
      <p:grpSpPr>
        <a:xfrm>
          <a:off x="0" y="0"/>
          <a:ext cx="0" cy="0"/>
          <a:chOff x="0" y="0"/>
          <a:chExt cx="0" cy="0"/>
        </a:xfrm>
      </p:grpSpPr>
      <p:pic>
        <p:nvPicPr>
          <p:cNvPr id="2" name="Picture 1" descr="A yellow border with kids and a wheelchair&#10;&#10;Description automatically generated with medium confidence">
            <a:extLst>
              <a:ext uri="{FF2B5EF4-FFF2-40B4-BE49-F238E27FC236}">
                <a16:creationId xmlns:a16="http://schemas.microsoft.com/office/drawing/2014/main" id="{756E674C-A823-FE2D-6B44-691303FC74A1}"/>
              </a:ext>
            </a:extLst>
          </p:cNvPr>
          <p:cNvPicPr>
            <a:picLocks noChangeAspect="1"/>
          </p:cNvPicPr>
          <p:nvPr/>
        </p:nvPicPr>
        <p:blipFill>
          <a:blip r:embed="rId3"/>
          <a:stretch>
            <a:fillRect/>
          </a:stretch>
        </p:blipFill>
        <p:spPr>
          <a:xfrm>
            <a:off x="0" y="-78441"/>
            <a:ext cx="12192000" cy="6936441"/>
          </a:xfrm>
          <a:prstGeom prst="rect">
            <a:avLst/>
          </a:prstGeom>
        </p:spPr>
      </p:pic>
      <p:sp>
        <p:nvSpPr>
          <p:cNvPr id="3" name="TextBox 2">
            <a:extLst>
              <a:ext uri="{FF2B5EF4-FFF2-40B4-BE49-F238E27FC236}">
                <a16:creationId xmlns:a16="http://schemas.microsoft.com/office/drawing/2014/main" id="{35C67E3A-F072-33A1-B18C-E71F9C8FB616}"/>
              </a:ext>
            </a:extLst>
          </p:cNvPr>
          <p:cNvSpPr txBox="1"/>
          <p:nvPr/>
        </p:nvSpPr>
        <p:spPr>
          <a:xfrm>
            <a:off x="1690343" y="1582340"/>
            <a:ext cx="9037320" cy="3970318"/>
          </a:xfrm>
          <a:prstGeom prst="rect">
            <a:avLst/>
          </a:prstGeom>
          <a:noFill/>
        </p:spPr>
        <p:txBody>
          <a:bodyPr wrap="square">
            <a:spAutoFit/>
          </a:bodyPr>
          <a:lstStyle/>
          <a:p>
            <a:pPr algn="l"/>
            <a:endParaRPr lang="en-GB" dirty="0">
              <a:solidFill>
                <a:srgbClr val="2D3547"/>
              </a:solidFill>
              <a:latin typeface="Open Sans" panose="020B0606030504020204" pitchFamily="34" charset="0"/>
            </a:endParaRPr>
          </a:p>
          <a:p>
            <a:pPr marL="285750" indent="-285750" algn="l">
              <a:buFont typeface="Arial" panose="020B0604020202020204" pitchFamily="34" charset="0"/>
              <a:buChar char="•"/>
            </a:pPr>
            <a:r>
              <a:rPr lang="en-GB" sz="2000" dirty="0">
                <a:solidFill>
                  <a:srgbClr val="2D3547"/>
                </a:solidFill>
                <a:latin typeface="Open Sans" panose="020B0606030504020204" pitchFamily="34" charset="0"/>
              </a:rPr>
              <a:t>At the school gates</a:t>
            </a:r>
          </a:p>
          <a:p>
            <a:pPr marL="285750" indent="-285750" algn="l">
              <a:buFont typeface="Arial" panose="020B0604020202020204" pitchFamily="34" charset="0"/>
              <a:buChar char="•"/>
            </a:pPr>
            <a:r>
              <a:rPr lang="en-GB" sz="2000" dirty="0">
                <a:solidFill>
                  <a:srgbClr val="2D3547"/>
                </a:solidFill>
                <a:latin typeface="Open Sans" panose="020B0606030504020204" pitchFamily="34" charset="0"/>
              </a:rPr>
              <a:t>School assemblies</a:t>
            </a:r>
          </a:p>
          <a:p>
            <a:pPr marL="285750" indent="-285750" algn="l">
              <a:buFont typeface="Arial" panose="020B0604020202020204" pitchFamily="34" charset="0"/>
              <a:buChar char="•"/>
            </a:pPr>
            <a:r>
              <a:rPr lang="en-GB" sz="2000" dirty="0">
                <a:solidFill>
                  <a:srgbClr val="2D3547"/>
                </a:solidFill>
                <a:latin typeface="Open Sans" panose="020B0606030504020204" pitchFamily="34" charset="0"/>
              </a:rPr>
              <a:t>Parents evenings</a:t>
            </a:r>
          </a:p>
          <a:p>
            <a:pPr marL="285750" indent="-285750" algn="l">
              <a:buFont typeface="Arial" panose="020B0604020202020204" pitchFamily="34" charset="0"/>
              <a:buChar char="•"/>
            </a:pPr>
            <a:r>
              <a:rPr lang="en-GB" sz="2000" dirty="0">
                <a:solidFill>
                  <a:srgbClr val="2D3547"/>
                </a:solidFill>
                <a:latin typeface="Open Sans" panose="020B0606030504020204" pitchFamily="34" charset="0"/>
              </a:rPr>
              <a:t>School fetes</a:t>
            </a:r>
          </a:p>
          <a:p>
            <a:pPr marL="285750" indent="-285750" algn="l">
              <a:buFont typeface="Arial" panose="020B0604020202020204" pitchFamily="34" charset="0"/>
              <a:buChar char="•"/>
            </a:pPr>
            <a:r>
              <a:rPr lang="en-GB" sz="2000" dirty="0">
                <a:solidFill>
                  <a:srgbClr val="2D3547"/>
                </a:solidFill>
                <a:latin typeface="Open Sans" panose="020B0606030504020204" pitchFamily="34" charset="0"/>
              </a:rPr>
              <a:t>GP surgeries</a:t>
            </a:r>
          </a:p>
          <a:p>
            <a:pPr marL="285750" indent="-285750">
              <a:buFont typeface="Arial" panose="020B0604020202020204" pitchFamily="34" charset="0"/>
              <a:buChar char="•"/>
            </a:pPr>
            <a:r>
              <a:rPr lang="en-GB" sz="2000" dirty="0">
                <a:solidFill>
                  <a:srgbClr val="2D3547"/>
                </a:solidFill>
                <a:latin typeface="Open Sans" panose="020B0606030504020204" pitchFamily="34" charset="0"/>
              </a:rPr>
              <a:t>Clinics</a:t>
            </a:r>
          </a:p>
          <a:p>
            <a:pPr marL="285750" indent="-285750">
              <a:buFont typeface="Arial" panose="020B0604020202020204" pitchFamily="34" charset="0"/>
              <a:buChar char="•"/>
            </a:pPr>
            <a:r>
              <a:rPr lang="en-GB" sz="2000" dirty="0">
                <a:solidFill>
                  <a:srgbClr val="2D3547"/>
                </a:solidFill>
                <a:latin typeface="Open Sans" panose="020B0606030504020204" pitchFamily="34" charset="0"/>
              </a:rPr>
              <a:t>On the ward</a:t>
            </a:r>
          </a:p>
          <a:p>
            <a:pPr marL="285750" indent="-285750" algn="l">
              <a:buFont typeface="Arial" panose="020B0604020202020204" pitchFamily="34" charset="0"/>
              <a:buChar char="•"/>
            </a:pPr>
            <a:r>
              <a:rPr lang="en-GB" sz="2000" dirty="0">
                <a:solidFill>
                  <a:srgbClr val="2D3547"/>
                </a:solidFill>
                <a:latin typeface="Open Sans" panose="020B0606030504020204" pitchFamily="34" charset="0"/>
              </a:rPr>
              <a:t>In the family home</a:t>
            </a:r>
          </a:p>
          <a:p>
            <a:pPr marL="285750" indent="-285750" algn="l">
              <a:buFont typeface="Arial" panose="020B0604020202020204" pitchFamily="34" charset="0"/>
              <a:buChar char="•"/>
            </a:pPr>
            <a:r>
              <a:rPr lang="en-GB" sz="2000" dirty="0">
                <a:solidFill>
                  <a:srgbClr val="2D3547"/>
                </a:solidFill>
                <a:latin typeface="Open Sans" panose="020B0606030504020204" pitchFamily="34" charset="0"/>
              </a:rPr>
              <a:t>Speaking on the telephone</a:t>
            </a:r>
          </a:p>
          <a:p>
            <a:pPr algn="l"/>
            <a:endParaRPr lang="en-GB" dirty="0">
              <a:solidFill>
                <a:srgbClr val="2D3547"/>
              </a:solidFill>
              <a:latin typeface="Open Sans" panose="020B0606030504020204" pitchFamily="34" charset="0"/>
            </a:endParaRPr>
          </a:p>
          <a:p>
            <a:pPr algn="l"/>
            <a:endParaRPr lang="en-GB" b="0" i="0" dirty="0">
              <a:solidFill>
                <a:srgbClr val="2D3547"/>
              </a:solidFill>
              <a:effectLst/>
              <a:latin typeface="Open Sans" panose="020B0606030504020204" pitchFamily="34" charset="0"/>
            </a:endParaRPr>
          </a:p>
          <a:p>
            <a:pPr algn="l"/>
            <a:endParaRPr lang="en-GB" b="0" i="0" dirty="0">
              <a:solidFill>
                <a:srgbClr val="2D3547"/>
              </a:solidFill>
              <a:effectLst/>
              <a:latin typeface="Open Sans" panose="020B0606030504020204" pitchFamily="34" charset="0"/>
            </a:endParaRPr>
          </a:p>
        </p:txBody>
      </p:sp>
      <p:sp>
        <p:nvSpPr>
          <p:cNvPr id="7" name="TextBox 6">
            <a:extLst>
              <a:ext uri="{FF2B5EF4-FFF2-40B4-BE49-F238E27FC236}">
                <a16:creationId xmlns:a16="http://schemas.microsoft.com/office/drawing/2014/main" id="{C4AB444E-E4CE-CD56-B459-5CED3E865F5D}"/>
              </a:ext>
            </a:extLst>
          </p:cNvPr>
          <p:cNvSpPr txBox="1"/>
          <p:nvPr/>
        </p:nvSpPr>
        <p:spPr>
          <a:xfrm>
            <a:off x="1894578" y="606725"/>
            <a:ext cx="7898008" cy="830997"/>
          </a:xfrm>
          <a:prstGeom prst="rect">
            <a:avLst/>
          </a:prstGeom>
          <a:noFill/>
        </p:spPr>
        <p:txBody>
          <a:bodyPr wrap="square">
            <a:spAutoFit/>
          </a:bodyPr>
          <a:lstStyle/>
          <a:p>
            <a:pPr algn="ctr"/>
            <a:r>
              <a:rPr lang="en-GB" sz="2400" dirty="0">
                <a:solidFill>
                  <a:srgbClr val="2D3547"/>
                </a:solidFill>
                <a:latin typeface="Open Sans" panose="020B0606030504020204" pitchFamily="34" charset="0"/>
              </a:rPr>
              <a:t>The first thing to consider is where you may  </a:t>
            </a:r>
          </a:p>
          <a:p>
            <a:pPr algn="ctr"/>
            <a:r>
              <a:rPr lang="en-GB" sz="2400" dirty="0">
                <a:solidFill>
                  <a:srgbClr val="2D3547"/>
                </a:solidFill>
                <a:latin typeface="Open Sans" panose="020B0606030504020204" pitchFamily="34" charset="0"/>
              </a:rPr>
              <a:t>have the opportunity to talk to families</a:t>
            </a:r>
          </a:p>
        </p:txBody>
      </p:sp>
      <p:pic>
        <p:nvPicPr>
          <p:cNvPr id="8" name="Picture 7" descr="A logo with people in the center&#10;&#10;Description automatically generated">
            <a:extLst>
              <a:ext uri="{FF2B5EF4-FFF2-40B4-BE49-F238E27FC236}">
                <a16:creationId xmlns:a16="http://schemas.microsoft.com/office/drawing/2014/main" id="{3D75AE79-026E-24CE-541D-9A8FCE07D85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Tree>
    <p:extLst>
      <p:ext uri="{BB962C8B-B14F-4D97-AF65-F5344CB8AC3E}">
        <p14:creationId xmlns:p14="http://schemas.microsoft.com/office/powerpoint/2010/main" val="2628050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CA54C-4B04-D642-D591-1BF5ACB20480}"/>
            </a:ext>
          </a:extLst>
        </p:cNvPr>
        <p:cNvGrpSpPr/>
        <p:nvPr/>
      </p:nvGrpSpPr>
      <p:grpSpPr>
        <a:xfrm>
          <a:off x="0" y="0"/>
          <a:ext cx="0" cy="0"/>
          <a:chOff x="0" y="0"/>
          <a:chExt cx="0" cy="0"/>
        </a:xfrm>
      </p:grpSpPr>
      <p:pic>
        <p:nvPicPr>
          <p:cNvPr id="3" name="Picture 2" descr="A yellow border with kids and a wheelchair&#10;&#10;Description automatically generated with medium confidence">
            <a:extLst>
              <a:ext uri="{FF2B5EF4-FFF2-40B4-BE49-F238E27FC236}">
                <a16:creationId xmlns:a16="http://schemas.microsoft.com/office/drawing/2014/main" id="{BAFEE0C7-043B-0BF5-C84F-54114B88A018}"/>
              </a:ext>
            </a:extLst>
          </p:cNvPr>
          <p:cNvPicPr>
            <a:picLocks noChangeAspect="1"/>
          </p:cNvPicPr>
          <p:nvPr/>
        </p:nvPicPr>
        <p:blipFill>
          <a:blip r:embed="rId3"/>
          <a:stretch>
            <a:fillRect/>
          </a:stretch>
        </p:blipFill>
        <p:spPr>
          <a:xfrm>
            <a:off x="0" y="-78441"/>
            <a:ext cx="12192000" cy="6936441"/>
          </a:xfrm>
          <a:prstGeom prst="rect">
            <a:avLst/>
          </a:prstGeom>
        </p:spPr>
      </p:pic>
      <p:sp>
        <p:nvSpPr>
          <p:cNvPr id="6" name="Title 1">
            <a:extLst>
              <a:ext uri="{FF2B5EF4-FFF2-40B4-BE49-F238E27FC236}">
                <a16:creationId xmlns:a16="http://schemas.microsoft.com/office/drawing/2014/main" id="{2FA10CF8-3CAD-183D-C9CD-F09F9CFBBDF1}"/>
              </a:ext>
            </a:extLst>
          </p:cNvPr>
          <p:cNvSpPr txBox="1">
            <a:spLocks/>
          </p:cNvSpPr>
          <p:nvPr/>
        </p:nvSpPr>
        <p:spPr>
          <a:xfrm>
            <a:off x="838199" y="1165225"/>
            <a:ext cx="9314501" cy="13208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GB" b="1">
              <a:solidFill>
                <a:srgbClr val="FF3399"/>
              </a:solidFill>
              <a:latin typeface="+mn-lt"/>
            </a:endParaRPr>
          </a:p>
        </p:txBody>
      </p:sp>
      <p:sp>
        <p:nvSpPr>
          <p:cNvPr id="4" name="TextBox 3">
            <a:extLst>
              <a:ext uri="{FF2B5EF4-FFF2-40B4-BE49-F238E27FC236}">
                <a16:creationId xmlns:a16="http://schemas.microsoft.com/office/drawing/2014/main" id="{3ADEF23D-EF84-81C2-7B24-696D26EDEB32}"/>
              </a:ext>
            </a:extLst>
          </p:cNvPr>
          <p:cNvSpPr txBox="1"/>
          <p:nvPr/>
        </p:nvSpPr>
        <p:spPr>
          <a:xfrm>
            <a:off x="2224697" y="1594246"/>
            <a:ext cx="6136098" cy="3077766"/>
          </a:xfrm>
          <a:prstGeom prst="rect">
            <a:avLst/>
          </a:prstGeom>
          <a:noFill/>
        </p:spPr>
        <p:txBody>
          <a:bodyPr wrap="square">
            <a:spAutoFit/>
          </a:bodyPr>
          <a:lstStyle/>
          <a:p>
            <a:endParaRPr lang="en-GB" dirty="0"/>
          </a:p>
          <a:p>
            <a:pPr marL="285750" indent="-285750">
              <a:buFont typeface="Arial" panose="020B0604020202020204" pitchFamily="34" charset="0"/>
              <a:buChar char="•"/>
            </a:pPr>
            <a:r>
              <a:rPr lang="en-GB" sz="2000" dirty="0">
                <a:solidFill>
                  <a:srgbClr val="2D3547"/>
                </a:solidFill>
                <a:latin typeface="Open Sans" panose="020B0606030504020204" pitchFamily="34" charset="0"/>
                <a:ea typeface="Open Sans" panose="020B0606030504020204" pitchFamily="34" charset="0"/>
                <a:cs typeface="Open Sans" panose="020B0606030504020204" pitchFamily="34" charset="0"/>
              </a:rPr>
              <a:t>Being observant and notice behaviours</a:t>
            </a:r>
            <a:endParaRPr lang="en-GB" sz="2000" dirty="0">
              <a:latin typeface="Open Sans" panose="020B0606030504020204" pitchFamily="34" charset="0"/>
              <a:ea typeface="Open Sans" panose="020B0606030504020204" pitchFamily="34" charset="0"/>
              <a:cs typeface="Open Sans" panose="020B0606030504020204" pitchFamily="34" charset="0"/>
            </a:endParaRPr>
          </a:p>
          <a:p>
            <a:pPr marL="285750" indent="-285750">
              <a:buFont typeface="Arial" panose="020B0604020202020204" pitchFamily="34" charset="0"/>
              <a:buChar char="•"/>
            </a:pPr>
            <a:r>
              <a:rPr lang="en-GB" sz="2000" dirty="0">
                <a:latin typeface="Open Sans" panose="020B0606030504020204" pitchFamily="34" charset="0"/>
                <a:ea typeface="Open Sans" panose="020B0606030504020204" pitchFamily="34" charset="0"/>
                <a:cs typeface="Open Sans" panose="020B0606030504020204" pitchFamily="34" charset="0"/>
              </a:rPr>
              <a:t>Paying  careful attention to the interaction between parent &amp; child. </a:t>
            </a:r>
          </a:p>
          <a:p>
            <a:pPr marL="285750" indent="-285750">
              <a:buFont typeface="Arial" panose="020B0604020202020204" pitchFamily="34" charset="0"/>
              <a:buChar char="•"/>
            </a:pPr>
            <a:r>
              <a:rPr lang="en-GB" sz="2000" dirty="0">
                <a:latin typeface="Open Sans" panose="020B0606030504020204" pitchFamily="34" charset="0"/>
                <a:ea typeface="Open Sans" panose="020B0606030504020204" pitchFamily="34" charset="0"/>
                <a:cs typeface="Open Sans" panose="020B0606030504020204" pitchFamily="34" charset="0"/>
              </a:rPr>
              <a:t>Does the child look distressed?</a:t>
            </a:r>
          </a:p>
          <a:p>
            <a:pPr marL="285750" indent="-285750">
              <a:buFont typeface="Arial" panose="020B0604020202020204" pitchFamily="34" charset="0"/>
              <a:buChar char="•"/>
            </a:pPr>
            <a:r>
              <a:rPr lang="en-GB" sz="2000" dirty="0">
                <a:latin typeface="Open Sans" panose="020B0606030504020204" pitchFamily="34" charset="0"/>
                <a:ea typeface="Open Sans" panose="020B0606030504020204" pitchFamily="34" charset="0"/>
                <a:cs typeface="Open Sans" panose="020B0606030504020204" pitchFamily="34" charset="0"/>
              </a:rPr>
              <a:t>How does the adult present?</a:t>
            </a:r>
          </a:p>
          <a:p>
            <a:pPr marL="285750" indent="-285750">
              <a:buFont typeface="Arial" panose="020B0604020202020204" pitchFamily="34" charset="0"/>
              <a:buChar char="•"/>
            </a:pPr>
            <a:r>
              <a:rPr lang="en-GB" sz="2000" dirty="0">
                <a:latin typeface="Open Sans" panose="020B0606030504020204" pitchFamily="34" charset="0"/>
                <a:ea typeface="Open Sans" panose="020B0606030504020204" pitchFamily="34" charset="0"/>
                <a:cs typeface="Open Sans" panose="020B0606030504020204" pitchFamily="34" charset="0"/>
              </a:rPr>
              <a:t>Are they looking unhappy, stressed, anxious, angry?</a:t>
            </a:r>
          </a:p>
          <a:p>
            <a:r>
              <a:rPr lang="en-GB" dirty="0"/>
              <a:t> </a:t>
            </a:r>
          </a:p>
          <a:p>
            <a:endParaRPr lang="en-GB" dirty="0"/>
          </a:p>
        </p:txBody>
      </p:sp>
      <p:sp>
        <p:nvSpPr>
          <p:cNvPr id="2" name="TextBox 1">
            <a:extLst>
              <a:ext uri="{FF2B5EF4-FFF2-40B4-BE49-F238E27FC236}">
                <a16:creationId xmlns:a16="http://schemas.microsoft.com/office/drawing/2014/main" id="{4C000AA1-F563-F337-CD2F-3852682AE527}"/>
              </a:ext>
            </a:extLst>
          </p:cNvPr>
          <p:cNvSpPr txBox="1"/>
          <p:nvPr/>
        </p:nvSpPr>
        <p:spPr>
          <a:xfrm>
            <a:off x="2224697" y="915438"/>
            <a:ext cx="7365870" cy="892552"/>
          </a:xfrm>
          <a:prstGeom prst="rect">
            <a:avLst/>
          </a:prstGeom>
          <a:noFill/>
        </p:spPr>
        <p:txBody>
          <a:bodyPr wrap="square">
            <a:spAutoFit/>
          </a:bodyPr>
          <a:lstStyle/>
          <a:p>
            <a:pPr algn="ctr"/>
            <a:r>
              <a:rPr lang="en-GB" sz="2800" dirty="0">
                <a:solidFill>
                  <a:srgbClr val="2D3547"/>
                </a:solidFill>
                <a:latin typeface="Open Sans" panose="020B0606030504020204" pitchFamily="34" charset="0"/>
              </a:rPr>
              <a:t>Being an effective identifier means:</a:t>
            </a:r>
          </a:p>
          <a:p>
            <a:pPr algn="ctr"/>
            <a:endParaRPr lang="en-GB" sz="2400" dirty="0">
              <a:solidFill>
                <a:srgbClr val="2D3547"/>
              </a:solidFill>
              <a:latin typeface="Open Sans" panose="020B0606030504020204" pitchFamily="34" charset="0"/>
            </a:endParaRPr>
          </a:p>
        </p:txBody>
      </p:sp>
      <p:pic>
        <p:nvPicPr>
          <p:cNvPr id="5" name="Picture 4" descr="A logo with people in the center&#10;&#10;Description automatically generated">
            <a:extLst>
              <a:ext uri="{FF2B5EF4-FFF2-40B4-BE49-F238E27FC236}">
                <a16:creationId xmlns:a16="http://schemas.microsoft.com/office/drawing/2014/main" id="{F18218FD-2401-ADE2-E987-D70D66A0552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Tree>
    <p:extLst>
      <p:ext uri="{BB962C8B-B14F-4D97-AF65-F5344CB8AC3E}">
        <p14:creationId xmlns:p14="http://schemas.microsoft.com/office/powerpoint/2010/main" val="1187353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CA54C-4B04-D642-D591-1BF5ACB20480}"/>
            </a:ext>
          </a:extLst>
        </p:cNvPr>
        <p:cNvGrpSpPr/>
        <p:nvPr/>
      </p:nvGrpSpPr>
      <p:grpSpPr>
        <a:xfrm>
          <a:off x="0" y="0"/>
          <a:ext cx="0" cy="0"/>
          <a:chOff x="0" y="0"/>
          <a:chExt cx="0" cy="0"/>
        </a:xfrm>
      </p:grpSpPr>
      <p:pic>
        <p:nvPicPr>
          <p:cNvPr id="3" name="Picture 2" descr="A yellow border with kids and a wheelchair&#10;&#10;Description automatically generated with medium confidence">
            <a:extLst>
              <a:ext uri="{FF2B5EF4-FFF2-40B4-BE49-F238E27FC236}">
                <a16:creationId xmlns:a16="http://schemas.microsoft.com/office/drawing/2014/main" id="{BAFEE0C7-043B-0BF5-C84F-54114B88A018}"/>
              </a:ext>
            </a:extLst>
          </p:cNvPr>
          <p:cNvPicPr>
            <a:picLocks noChangeAspect="1"/>
          </p:cNvPicPr>
          <p:nvPr/>
        </p:nvPicPr>
        <p:blipFill>
          <a:blip r:embed="rId3"/>
          <a:stretch>
            <a:fillRect/>
          </a:stretch>
        </p:blipFill>
        <p:spPr>
          <a:xfrm>
            <a:off x="0" y="-78441"/>
            <a:ext cx="12192000" cy="6936441"/>
          </a:xfrm>
          <a:prstGeom prst="rect">
            <a:avLst/>
          </a:prstGeom>
        </p:spPr>
      </p:pic>
      <p:sp>
        <p:nvSpPr>
          <p:cNvPr id="6" name="Title 1">
            <a:extLst>
              <a:ext uri="{FF2B5EF4-FFF2-40B4-BE49-F238E27FC236}">
                <a16:creationId xmlns:a16="http://schemas.microsoft.com/office/drawing/2014/main" id="{2FA10CF8-3CAD-183D-C9CD-F09F9CFBBDF1}"/>
              </a:ext>
            </a:extLst>
          </p:cNvPr>
          <p:cNvSpPr txBox="1">
            <a:spLocks/>
          </p:cNvSpPr>
          <p:nvPr/>
        </p:nvSpPr>
        <p:spPr>
          <a:xfrm>
            <a:off x="838199" y="1165225"/>
            <a:ext cx="9314501" cy="13208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GB" b="1">
              <a:solidFill>
                <a:srgbClr val="FF3399"/>
              </a:solidFill>
              <a:latin typeface="+mn-lt"/>
            </a:endParaRPr>
          </a:p>
        </p:txBody>
      </p:sp>
      <p:sp>
        <p:nvSpPr>
          <p:cNvPr id="4" name="TextBox 3">
            <a:extLst>
              <a:ext uri="{FF2B5EF4-FFF2-40B4-BE49-F238E27FC236}">
                <a16:creationId xmlns:a16="http://schemas.microsoft.com/office/drawing/2014/main" id="{3ADEF23D-EF84-81C2-7B24-696D26EDEB32}"/>
              </a:ext>
            </a:extLst>
          </p:cNvPr>
          <p:cNvSpPr txBox="1"/>
          <p:nvPr/>
        </p:nvSpPr>
        <p:spPr>
          <a:xfrm>
            <a:off x="2125400" y="2252363"/>
            <a:ext cx="6136098" cy="2585323"/>
          </a:xfrm>
          <a:prstGeom prst="rect">
            <a:avLst/>
          </a:prstGeom>
          <a:noFill/>
        </p:spPr>
        <p:txBody>
          <a:bodyPr wrap="square">
            <a:spAutoFit/>
          </a:bodyPr>
          <a:lstStyle/>
          <a:p>
            <a:pPr marL="342900" indent="-342900">
              <a:buFont typeface="Arial" panose="020B0604020202020204" pitchFamily="34" charset="0"/>
              <a:buChar char="•"/>
            </a:pPr>
            <a:r>
              <a:rPr lang="en-GB" sz="2000" dirty="0">
                <a:latin typeface="Open Sans" panose="020B0606030504020204" pitchFamily="34" charset="0"/>
                <a:ea typeface="Open Sans" panose="020B0606030504020204" pitchFamily="34" charset="0"/>
                <a:cs typeface="Open Sans" panose="020B0606030504020204" pitchFamily="34" charset="0"/>
              </a:rPr>
              <a:t>Changes in behaviour</a:t>
            </a:r>
          </a:p>
          <a:p>
            <a:pPr marL="342900" indent="-342900">
              <a:buFont typeface="Arial" panose="020B0604020202020204" pitchFamily="34" charset="0"/>
              <a:buChar char="•"/>
            </a:pPr>
            <a:r>
              <a:rPr lang="en-GB" sz="2000" dirty="0">
                <a:latin typeface="Open Sans" panose="020B0606030504020204" pitchFamily="34" charset="0"/>
                <a:ea typeface="Open Sans" panose="020B0606030504020204" pitchFamily="34" charset="0"/>
                <a:cs typeface="Open Sans" panose="020B0606030504020204" pitchFamily="34" charset="0"/>
              </a:rPr>
              <a:t>An increase in lateness</a:t>
            </a:r>
          </a:p>
          <a:p>
            <a:pPr marL="342900" indent="-342900">
              <a:buFont typeface="Arial" panose="020B0604020202020204" pitchFamily="34" charset="0"/>
              <a:buChar char="•"/>
            </a:pPr>
            <a:r>
              <a:rPr lang="en-GB" sz="2000" dirty="0">
                <a:latin typeface="Open Sans" panose="020B0606030504020204" pitchFamily="34" charset="0"/>
                <a:ea typeface="Open Sans" panose="020B0606030504020204" pitchFamily="34" charset="0"/>
                <a:cs typeface="Open Sans" panose="020B0606030504020204" pitchFamily="34" charset="0"/>
              </a:rPr>
              <a:t>A decrease in attendance</a:t>
            </a:r>
          </a:p>
          <a:p>
            <a:pPr marL="342900" indent="-342900">
              <a:buFont typeface="Arial" panose="020B0604020202020204" pitchFamily="34" charset="0"/>
              <a:buChar char="•"/>
            </a:pPr>
            <a:r>
              <a:rPr lang="en-GB" sz="2000" dirty="0">
                <a:latin typeface="Open Sans" panose="020B0606030504020204" pitchFamily="34" charset="0"/>
                <a:ea typeface="Open Sans" panose="020B0606030504020204" pitchFamily="34" charset="0"/>
                <a:cs typeface="Open Sans" panose="020B0606030504020204" pitchFamily="34" charset="0"/>
              </a:rPr>
              <a:t>Missed appointments </a:t>
            </a:r>
          </a:p>
          <a:p>
            <a:pPr marL="342900" indent="-342900">
              <a:buFont typeface="Arial" panose="020B0604020202020204" pitchFamily="34" charset="0"/>
              <a:buChar char="•"/>
            </a:pPr>
            <a:r>
              <a:rPr lang="en-GB" sz="2000" dirty="0">
                <a:latin typeface="Open Sans" panose="020B0606030504020204" pitchFamily="34" charset="0"/>
                <a:ea typeface="Open Sans" panose="020B0606030504020204" pitchFamily="34" charset="0"/>
                <a:cs typeface="Open Sans" panose="020B0606030504020204" pitchFamily="34" charset="0"/>
              </a:rPr>
              <a:t>Behaviour that is out of the ordinary</a:t>
            </a:r>
          </a:p>
          <a:p>
            <a:pPr marL="342900" indent="-342900">
              <a:buFont typeface="Arial" panose="020B0604020202020204" pitchFamily="34" charset="0"/>
              <a:buChar char="•"/>
            </a:pPr>
            <a:r>
              <a:rPr lang="en-GB" sz="2000" dirty="0">
                <a:latin typeface="Open Sans" panose="020B0606030504020204" pitchFamily="34" charset="0"/>
                <a:ea typeface="Open Sans" panose="020B0606030504020204" pitchFamily="34" charset="0"/>
                <a:cs typeface="Open Sans" panose="020B0606030504020204" pitchFamily="34" charset="0"/>
              </a:rPr>
              <a:t>Visible signs of distress</a:t>
            </a:r>
          </a:p>
          <a:p>
            <a:r>
              <a:rPr lang="en-GB" sz="2400" dirty="0">
                <a:latin typeface="Open Sans" panose="020B0606030504020204" pitchFamily="34" charset="0"/>
                <a:ea typeface="Open Sans" panose="020B0606030504020204" pitchFamily="34" charset="0"/>
                <a:cs typeface="Open Sans" panose="020B0606030504020204" pitchFamily="34" charset="0"/>
              </a:rPr>
              <a:t> </a:t>
            </a:r>
          </a:p>
          <a:p>
            <a:endParaRPr lang="en-GB" dirty="0"/>
          </a:p>
        </p:txBody>
      </p:sp>
      <p:pic>
        <p:nvPicPr>
          <p:cNvPr id="5" name="Picture 4" descr="A logo with people in the center&#10;&#10;Description automatically generated">
            <a:extLst>
              <a:ext uri="{FF2B5EF4-FFF2-40B4-BE49-F238E27FC236}">
                <a16:creationId xmlns:a16="http://schemas.microsoft.com/office/drawing/2014/main" id="{F18218FD-2401-ADE2-E987-D70D66A0552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
        <p:nvSpPr>
          <p:cNvPr id="7" name="TextBox 6">
            <a:extLst>
              <a:ext uri="{FF2B5EF4-FFF2-40B4-BE49-F238E27FC236}">
                <a16:creationId xmlns:a16="http://schemas.microsoft.com/office/drawing/2014/main" id="{DB811AE8-38E6-EA3D-1BC5-1363B94CD7DE}"/>
              </a:ext>
            </a:extLst>
          </p:cNvPr>
          <p:cNvSpPr txBox="1"/>
          <p:nvPr/>
        </p:nvSpPr>
        <p:spPr>
          <a:xfrm>
            <a:off x="2629951" y="1241184"/>
            <a:ext cx="6204098" cy="523220"/>
          </a:xfrm>
          <a:prstGeom prst="rect">
            <a:avLst/>
          </a:prstGeom>
          <a:noFill/>
        </p:spPr>
        <p:txBody>
          <a:bodyPr wrap="square">
            <a:spAutoFit/>
          </a:bodyPr>
          <a:lstStyle/>
          <a:p>
            <a:r>
              <a:rPr lang="en-GB" sz="2800" dirty="0">
                <a:latin typeface="Open Sans" panose="020B0606030504020204" pitchFamily="34" charset="0"/>
                <a:ea typeface="Open Sans" panose="020B0606030504020204" pitchFamily="34" charset="0"/>
                <a:cs typeface="Open Sans" panose="020B0606030504020204" pitchFamily="34" charset="0"/>
              </a:rPr>
              <a:t>Other things to consider:</a:t>
            </a:r>
          </a:p>
        </p:txBody>
      </p:sp>
    </p:spTree>
    <p:extLst>
      <p:ext uri="{BB962C8B-B14F-4D97-AF65-F5344CB8AC3E}">
        <p14:creationId xmlns:p14="http://schemas.microsoft.com/office/powerpoint/2010/main" val="1641398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yellow border with kids and a wheelchair&#10;&#10;Description automatically generated with medium confidence">
            <a:extLst>
              <a:ext uri="{FF2B5EF4-FFF2-40B4-BE49-F238E27FC236}">
                <a16:creationId xmlns:a16="http://schemas.microsoft.com/office/drawing/2014/main" id="{46A2D5DD-752A-00DF-69FD-52D1ED5711C0}"/>
              </a:ext>
            </a:extLst>
          </p:cNvPr>
          <p:cNvPicPr>
            <a:picLocks noChangeAspect="1"/>
          </p:cNvPicPr>
          <p:nvPr/>
        </p:nvPicPr>
        <p:blipFill>
          <a:blip r:embed="rId2"/>
          <a:stretch>
            <a:fillRect/>
          </a:stretch>
        </p:blipFill>
        <p:spPr>
          <a:xfrm>
            <a:off x="0" y="-78441"/>
            <a:ext cx="12192000" cy="6936441"/>
          </a:xfrm>
          <a:prstGeom prst="rect">
            <a:avLst/>
          </a:prstGeom>
        </p:spPr>
      </p:pic>
      <p:sp>
        <p:nvSpPr>
          <p:cNvPr id="12" name="TextBox 11">
            <a:extLst>
              <a:ext uri="{FF2B5EF4-FFF2-40B4-BE49-F238E27FC236}">
                <a16:creationId xmlns:a16="http://schemas.microsoft.com/office/drawing/2014/main" id="{AC19A25F-26AA-2CAB-C6E5-C5954F47C3EF}"/>
              </a:ext>
            </a:extLst>
          </p:cNvPr>
          <p:cNvSpPr txBox="1"/>
          <p:nvPr/>
        </p:nvSpPr>
        <p:spPr>
          <a:xfrm>
            <a:off x="1180934" y="1767700"/>
            <a:ext cx="9525331" cy="2677656"/>
          </a:xfrm>
          <a:prstGeom prst="rect">
            <a:avLst/>
          </a:prstGeom>
          <a:noFill/>
        </p:spPr>
        <p:txBody>
          <a:bodyPr wrap="square">
            <a:spAutoFit/>
          </a:bodyPr>
          <a:lstStyle/>
          <a:p>
            <a:endParaRPr lang="en-GB" dirty="0">
              <a:solidFill>
                <a:srgbClr val="2D3547"/>
              </a:solidFill>
              <a:latin typeface="Open Sans" panose="020B0606030504020204" pitchFamily="34" charset="0"/>
            </a:endParaRPr>
          </a:p>
          <a:p>
            <a:r>
              <a:rPr lang="en-GB" sz="2000" dirty="0">
                <a:solidFill>
                  <a:srgbClr val="2D3547"/>
                </a:solidFill>
                <a:latin typeface="Open Sans" panose="020B0606030504020204" pitchFamily="34" charset="0"/>
              </a:rPr>
              <a:t>Have a conversation with them to establish what life is currently like.</a:t>
            </a:r>
          </a:p>
          <a:p>
            <a:endParaRPr lang="en-GB" sz="2000" dirty="0">
              <a:solidFill>
                <a:srgbClr val="2D3547"/>
              </a:solidFill>
              <a:latin typeface="Open Sans" panose="020B0606030504020204" pitchFamily="34" charset="0"/>
            </a:endParaRPr>
          </a:p>
          <a:p>
            <a:r>
              <a:rPr lang="en-GB" sz="2000" dirty="0">
                <a:solidFill>
                  <a:srgbClr val="2D3547"/>
                </a:solidFill>
                <a:latin typeface="Open Sans" panose="020B0606030504020204" pitchFamily="34" charset="0"/>
              </a:rPr>
              <a:t>The conversation can be guided around the 10 Supporting Families headlines.</a:t>
            </a:r>
          </a:p>
          <a:p>
            <a:endParaRPr lang="en-GB" dirty="0">
              <a:solidFill>
                <a:srgbClr val="2D3547"/>
              </a:solidFill>
              <a:latin typeface="Open Sans" panose="020B0606030504020204" pitchFamily="34" charset="0"/>
            </a:endParaRPr>
          </a:p>
          <a:p>
            <a:endParaRPr lang="en-GB" dirty="0">
              <a:solidFill>
                <a:srgbClr val="2D3547"/>
              </a:solidFill>
              <a:latin typeface="Open Sans" panose="020B0606030504020204" pitchFamily="34" charset="0"/>
            </a:endParaRPr>
          </a:p>
          <a:p>
            <a:pPr marL="342900" indent="-342900">
              <a:buAutoNum type="arabicPeriod"/>
            </a:pPr>
            <a:endParaRPr lang="en-GB" dirty="0">
              <a:solidFill>
                <a:srgbClr val="2D3547"/>
              </a:solidFill>
              <a:latin typeface="Open Sans" panose="020B0606030504020204" pitchFamily="34" charset="0"/>
            </a:endParaRPr>
          </a:p>
          <a:p>
            <a:endParaRPr lang="en-GB" dirty="0">
              <a:solidFill>
                <a:srgbClr val="2D3547"/>
              </a:solidFill>
              <a:latin typeface="Open Sans" panose="020B0606030504020204" pitchFamily="34" charset="0"/>
            </a:endParaRPr>
          </a:p>
          <a:p>
            <a:endParaRPr lang="en-GB" dirty="0">
              <a:solidFill>
                <a:srgbClr val="2D3547"/>
              </a:solidFill>
              <a:latin typeface="Open Sans" panose="020B0606030504020204" pitchFamily="34" charset="0"/>
            </a:endParaRPr>
          </a:p>
        </p:txBody>
      </p:sp>
      <p:pic>
        <p:nvPicPr>
          <p:cNvPr id="5" name="Picture 4" descr="A logo with people in the center&#10;&#10;Description automatically generated">
            <a:extLst>
              <a:ext uri="{FF2B5EF4-FFF2-40B4-BE49-F238E27FC236}">
                <a16:creationId xmlns:a16="http://schemas.microsoft.com/office/drawing/2014/main" id="{F744A92C-9CA9-8146-BA70-CB4E197C7AE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
        <p:nvSpPr>
          <p:cNvPr id="7" name="TextBox 6">
            <a:extLst>
              <a:ext uri="{FF2B5EF4-FFF2-40B4-BE49-F238E27FC236}">
                <a16:creationId xmlns:a16="http://schemas.microsoft.com/office/drawing/2014/main" id="{E7DD9FF4-924E-4708-6455-DE211DEA102A}"/>
              </a:ext>
            </a:extLst>
          </p:cNvPr>
          <p:cNvSpPr txBox="1"/>
          <p:nvPr/>
        </p:nvSpPr>
        <p:spPr>
          <a:xfrm>
            <a:off x="1850065" y="454139"/>
            <a:ext cx="8187070" cy="830997"/>
          </a:xfrm>
          <a:prstGeom prst="rect">
            <a:avLst/>
          </a:prstGeom>
          <a:noFill/>
        </p:spPr>
        <p:txBody>
          <a:bodyPr wrap="square">
            <a:spAutoFit/>
          </a:bodyPr>
          <a:lstStyle/>
          <a:p>
            <a:pPr algn="ctr"/>
            <a:r>
              <a:rPr lang="en-GB" sz="2400" dirty="0">
                <a:solidFill>
                  <a:srgbClr val="2D3547"/>
                </a:solidFill>
                <a:latin typeface="Open Sans" panose="020B0606030504020204" pitchFamily="34" charset="0"/>
              </a:rPr>
              <a:t>So, what can you do if you do notice a family that is struggling.</a:t>
            </a:r>
          </a:p>
        </p:txBody>
      </p:sp>
    </p:spTree>
    <p:extLst>
      <p:ext uri="{BB962C8B-B14F-4D97-AF65-F5344CB8AC3E}">
        <p14:creationId xmlns:p14="http://schemas.microsoft.com/office/powerpoint/2010/main" val="3000524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yellow border with kids and a wheelchair&#10;&#10;Description automatically generated with medium confidence">
            <a:extLst>
              <a:ext uri="{FF2B5EF4-FFF2-40B4-BE49-F238E27FC236}">
                <a16:creationId xmlns:a16="http://schemas.microsoft.com/office/drawing/2014/main" id="{46A2D5DD-752A-00DF-69FD-52D1ED5711C0}"/>
              </a:ext>
            </a:extLst>
          </p:cNvPr>
          <p:cNvPicPr>
            <a:picLocks noChangeAspect="1"/>
          </p:cNvPicPr>
          <p:nvPr/>
        </p:nvPicPr>
        <p:blipFill>
          <a:blip r:embed="rId2"/>
          <a:stretch>
            <a:fillRect/>
          </a:stretch>
        </p:blipFill>
        <p:spPr>
          <a:xfrm>
            <a:off x="0" y="-78441"/>
            <a:ext cx="12192000" cy="6936441"/>
          </a:xfrm>
          <a:prstGeom prst="rect">
            <a:avLst/>
          </a:prstGeom>
        </p:spPr>
      </p:pic>
      <p:sp>
        <p:nvSpPr>
          <p:cNvPr id="12" name="TextBox 11">
            <a:extLst>
              <a:ext uri="{FF2B5EF4-FFF2-40B4-BE49-F238E27FC236}">
                <a16:creationId xmlns:a16="http://schemas.microsoft.com/office/drawing/2014/main" id="{AC19A25F-26AA-2CAB-C6E5-C5954F47C3EF}"/>
              </a:ext>
            </a:extLst>
          </p:cNvPr>
          <p:cNvSpPr txBox="1"/>
          <p:nvPr/>
        </p:nvSpPr>
        <p:spPr>
          <a:xfrm>
            <a:off x="882310" y="1166149"/>
            <a:ext cx="9525331" cy="4247317"/>
          </a:xfrm>
          <a:prstGeom prst="rect">
            <a:avLst/>
          </a:prstGeom>
          <a:noFill/>
        </p:spPr>
        <p:txBody>
          <a:bodyPr wrap="square">
            <a:spAutoFit/>
          </a:bodyPr>
          <a:lstStyle/>
          <a:p>
            <a:endParaRPr lang="en-GB" dirty="0">
              <a:solidFill>
                <a:srgbClr val="2D3547"/>
              </a:solidFill>
              <a:latin typeface="Open Sans" panose="020B0606030504020204" pitchFamily="34" charset="0"/>
            </a:endParaRPr>
          </a:p>
          <a:p>
            <a:pPr marL="342900" indent="-342900">
              <a:buAutoNum type="arabicPeriod"/>
            </a:pPr>
            <a:r>
              <a:rPr lang="en-GB" dirty="0">
                <a:solidFill>
                  <a:srgbClr val="2D3547"/>
                </a:solidFill>
                <a:latin typeface="Open Sans" panose="020B0606030504020204" pitchFamily="34" charset="0"/>
              </a:rPr>
              <a:t>Getting a good education</a:t>
            </a:r>
          </a:p>
          <a:p>
            <a:pPr marL="342900" indent="-342900">
              <a:buAutoNum type="arabicPeriod"/>
            </a:pPr>
            <a:r>
              <a:rPr lang="en-GB" dirty="0">
                <a:solidFill>
                  <a:srgbClr val="2D3547"/>
                </a:solidFill>
                <a:latin typeface="Open Sans" panose="020B0606030504020204" pitchFamily="34" charset="0"/>
              </a:rPr>
              <a:t>Good early years development (0 – 5 years old)</a:t>
            </a:r>
          </a:p>
          <a:p>
            <a:pPr marL="342900" indent="-342900">
              <a:buAutoNum type="arabicPeriod"/>
            </a:pPr>
            <a:r>
              <a:rPr lang="en-GB" dirty="0">
                <a:solidFill>
                  <a:srgbClr val="2D3547"/>
                </a:solidFill>
                <a:latin typeface="Open Sans" panose="020B0606030504020204" pitchFamily="34" charset="0"/>
              </a:rPr>
              <a:t>Improved mental and physical health</a:t>
            </a:r>
          </a:p>
          <a:p>
            <a:pPr marL="342900" indent="-342900">
              <a:buAutoNum type="arabicPeriod"/>
            </a:pPr>
            <a:r>
              <a:rPr lang="en-GB" dirty="0">
                <a:solidFill>
                  <a:srgbClr val="2D3547"/>
                </a:solidFill>
                <a:latin typeface="Open Sans" panose="020B0606030504020204" pitchFamily="34" charset="0"/>
              </a:rPr>
              <a:t>Promoting recovery and reducing harm from substance misuse</a:t>
            </a:r>
          </a:p>
          <a:p>
            <a:pPr marL="342900" indent="-342900">
              <a:buAutoNum type="arabicPeriod"/>
            </a:pPr>
            <a:r>
              <a:rPr lang="en-GB" dirty="0">
                <a:solidFill>
                  <a:srgbClr val="2D3547"/>
                </a:solidFill>
                <a:latin typeface="Open Sans" panose="020B0606030504020204" pitchFamily="34" charset="0"/>
              </a:rPr>
              <a:t>Improved family relationships</a:t>
            </a:r>
          </a:p>
          <a:p>
            <a:pPr marL="342900" indent="-342900">
              <a:buAutoNum type="arabicPeriod"/>
            </a:pPr>
            <a:r>
              <a:rPr lang="en-GB" dirty="0">
                <a:solidFill>
                  <a:srgbClr val="2D3547"/>
                </a:solidFill>
                <a:latin typeface="Open Sans" panose="020B0606030504020204" pitchFamily="34" charset="0"/>
              </a:rPr>
              <a:t>Children safe from abuse and exploitation</a:t>
            </a:r>
          </a:p>
          <a:p>
            <a:pPr marL="342900" indent="-342900">
              <a:buAutoNum type="arabicPeriod"/>
            </a:pPr>
            <a:r>
              <a:rPr lang="en-GB" dirty="0">
                <a:solidFill>
                  <a:srgbClr val="2D3547"/>
                </a:solidFill>
                <a:latin typeface="Open Sans" panose="020B0606030504020204" pitchFamily="34" charset="0"/>
              </a:rPr>
              <a:t>Crime prevention and tackling crime</a:t>
            </a:r>
          </a:p>
          <a:p>
            <a:pPr marL="342900" indent="-342900">
              <a:buAutoNum type="arabicPeriod"/>
            </a:pPr>
            <a:r>
              <a:rPr lang="en-GB" dirty="0">
                <a:solidFill>
                  <a:srgbClr val="2D3547"/>
                </a:solidFill>
                <a:latin typeface="Open Sans" panose="020B0606030504020204" pitchFamily="34" charset="0"/>
              </a:rPr>
              <a:t>Safe from domestic abuse</a:t>
            </a:r>
          </a:p>
          <a:p>
            <a:pPr marL="342900" indent="-342900">
              <a:buAutoNum type="arabicPeriod"/>
            </a:pPr>
            <a:r>
              <a:rPr lang="en-GB" dirty="0">
                <a:solidFill>
                  <a:srgbClr val="2D3547"/>
                </a:solidFill>
                <a:latin typeface="Open Sans" panose="020B0606030504020204" pitchFamily="34" charset="0"/>
              </a:rPr>
              <a:t>Secure housing</a:t>
            </a:r>
          </a:p>
          <a:p>
            <a:pPr marL="342900" indent="-342900">
              <a:buAutoNum type="arabicPeriod"/>
            </a:pPr>
            <a:r>
              <a:rPr lang="en-GB" dirty="0">
                <a:solidFill>
                  <a:srgbClr val="2D3547"/>
                </a:solidFill>
                <a:latin typeface="Open Sans" panose="020B0606030504020204" pitchFamily="34" charset="0"/>
              </a:rPr>
              <a:t>Financial stability</a:t>
            </a:r>
          </a:p>
          <a:p>
            <a:pPr marL="342900" indent="-342900">
              <a:buAutoNum type="arabicPeriod"/>
            </a:pPr>
            <a:endParaRPr lang="en-GB" dirty="0">
              <a:solidFill>
                <a:srgbClr val="2D3547"/>
              </a:solidFill>
              <a:latin typeface="Open Sans" panose="020B0606030504020204" pitchFamily="34" charset="0"/>
            </a:endParaRPr>
          </a:p>
          <a:p>
            <a:pPr marL="342900" indent="-342900">
              <a:buAutoNum type="arabicPeriod"/>
            </a:pPr>
            <a:endParaRPr lang="en-GB" dirty="0">
              <a:solidFill>
                <a:srgbClr val="2D3547"/>
              </a:solidFill>
              <a:latin typeface="Open Sans" panose="020B0606030504020204" pitchFamily="34" charset="0"/>
            </a:endParaRPr>
          </a:p>
          <a:p>
            <a:endParaRPr lang="en-GB" dirty="0">
              <a:solidFill>
                <a:srgbClr val="2D3547"/>
              </a:solidFill>
              <a:latin typeface="Open Sans" panose="020B0606030504020204" pitchFamily="34" charset="0"/>
            </a:endParaRPr>
          </a:p>
          <a:p>
            <a:endParaRPr lang="en-GB" dirty="0">
              <a:solidFill>
                <a:srgbClr val="2D3547"/>
              </a:solidFill>
              <a:latin typeface="Open Sans" panose="020B0606030504020204" pitchFamily="34" charset="0"/>
            </a:endParaRPr>
          </a:p>
        </p:txBody>
      </p:sp>
      <p:pic>
        <p:nvPicPr>
          <p:cNvPr id="5" name="Picture 4" descr="A logo with people in the center&#10;&#10;Description automatically generated">
            <a:extLst>
              <a:ext uri="{FF2B5EF4-FFF2-40B4-BE49-F238E27FC236}">
                <a16:creationId xmlns:a16="http://schemas.microsoft.com/office/drawing/2014/main" id="{F744A92C-9CA9-8146-BA70-CB4E197C7AE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
        <p:nvSpPr>
          <p:cNvPr id="7" name="TextBox 6">
            <a:extLst>
              <a:ext uri="{FF2B5EF4-FFF2-40B4-BE49-F238E27FC236}">
                <a16:creationId xmlns:a16="http://schemas.microsoft.com/office/drawing/2014/main" id="{E7DD9FF4-924E-4708-6455-DE211DEA102A}"/>
              </a:ext>
            </a:extLst>
          </p:cNvPr>
          <p:cNvSpPr txBox="1"/>
          <p:nvPr/>
        </p:nvSpPr>
        <p:spPr>
          <a:xfrm>
            <a:off x="1850065" y="454139"/>
            <a:ext cx="8187070" cy="523220"/>
          </a:xfrm>
          <a:prstGeom prst="rect">
            <a:avLst/>
          </a:prstGeom>
          <a:noFill/>
        </p:spPr>
        <p:txBody>
          <a:bodyPr wrap="square">
            <a:spAutoFit/>
          </a:bodyPr>
          <a:lstStyle/>
          <a:p>
            <a:pPr algn="ctr"/>
            <a:r>
              <a:rPr lang="en-GB" sz="2800" dirty="0">
                <a:solidFill>
                  <a:srgbClr val="2D3547"/>
                </a:solidFill>
                <a:latin typeface="Open Sans" panose="020B0606030504020204" pitchFamily="34" charset="0"/>
              </a:rPr>
              <a:t>The 10 Supporting Families Headlines</a:t>
            </a:r>
          </a:p>
        </p:txBody>
      </p:sp>
    </p:spTree>
    <p:extLst>
      <p:ext uri="{BB962C8B-B14F-4D97-AF65-F5344CB8AC3E}">
        <p14:creationId xmlns:p14="http://schemas.microsoft.com/office/powerpoint/2010/main" val="3594171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yellow border with kids and a wheelchair&#10;&#10;Description automatically generated with medium confidence">
            <a:extLst>
              <a:ext uri="{FF2B5EF4-FFF2-40B4-BE49-F238E27FC236}">
                <a16:creationId xmlns:a16="http://schemas.microsoft.com/office/drawing/2014/main" id="{46A2D5DD-752A-00DF-69FD-52D1ED5711C0}"/>
              </a:ext>
            </a:extLst>
          </p:cNvPr>
          <p:cNvPicPr>
            <a:picLocks noChangeAspect="1"/>
          </p:cNvPicPr>
          <p:nvPr/>
        </p:nvPicPr>
        <p:blipFill>
          <a:blip r:embed="rId2"/>
          <a:stretch>
            <a:fillRect/>
          </a:stretch>
        </p:blipFill>
        <p:spPr>
          <a:xfrm>
            <a:off x="0" y="-78441"/>
            <a:ext cx="12192000" cy="6936441"/>
          </a:xfrm>
          <a:prstGeom prst="rect">
            <a:avLst/>
          </a:prstGeom>
        </p:spPr>
      </p:pic>
      <p:pic>
        <p:nvPicPr>
          <p:cNvPr id="5" name="Picture 4" descr="A logo with people in the center&#10;&#10;Description automatically generated">
            <a:extLst>
              <a:ext uri="{FF2B5EF4-FFF2-40B4-BE49-F238E27FC236}">
                <a16:creationId xmlns:a16="http://schemas.microsoft.com/office/drawing/2014/main" id="{F744A92C-9CA9-8146-BA70-CB4E197C7AE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
        <p:nvSpPr>
          <p:cNvPr id="6" name="TextBox 5">
            <a:extLst>
              <a:ext uri="{FF2B5EF4-FFF2-40B4-BE49-F238E27FC236}">
                <a16:creationId xmlns:a16="http://schemas.microsoft.com/office/drawing/2014/main" id="{DEA6ED90-DAB1-3A42-E306-C3E094303629}"/>
              </a:ext>
            </a:extLst>
          </p:cNvPr>
          <p:cNvSpPr txBox="1"/>
          <p:nvPr/>
        </p:nvSpPr>
        <p:spPr>
          <a:xfrm>
            <a:off x="1103128" y="1767700"/>
            <a:ext cx="9061598" cy="1754326"/>
          </a:xfrm>
          <a:prstGeom prst="rect">
            <a:avLst/>
          </a:prstGeom>
          <a:noFill/>
        </p:spPr>
        <p:txBody>
          <a:bodyPr wrap="square">
            <a:spAutoFit/>
          </a:bodyPr>
          <a:lstStyle/>
          <a:p>
            <a:r>
              <a:rPr lang="en-GB" dirty="0">
                <a:latin typeface="Open Sans" panose="020B0606030504020204" pitchFamily="34" charset="0"/>
                <a:ea typeface="Open Sans" panose="020B0606030504020204" pitchFamily="34" charset="0"/>
                <a:cs typeface="Open Sans" panose="020B0606030504020204" pitchFamily="34" charset="0"/>
              </a:rPr>
              <a:t>When talking to a family we want to establish what’s working well and what we are worried about.</a:t>
            </a:r>
          </a:p>
          <a:p>
            <a:r>
              <a:rPr lang="en-GB" dirty="0">
                <a:latin typeface="Open Sans" panose="020B0606030504020204" pitchFamily="34" charset="0"/>
                <a:ea typeface="Open Sans" panose="020B0606030504020204" pitchFamily="34" charset="0"/>
                <a:cs typeface="Open Sans" panose="020B0606030504020204" pitchFamily="34" charset="0"/>
              </a:rPr>
              <a:t>The 10 Supporting Families Headlines is the document you can use to record the strengths and worries.</a:t>
            </a:r>
          </a:p>
          <a:p>
            <a:r>
              <a:rPr lang="en-GB" dirty="0">
                <a:latin typeface="Open Sans" panose="020B0606030504020204" pitchFamily="34" charset="0"/>
                <a:ea typeface="Open Sans" panose="020B0606030504020204" pitchFamily="34" charset="0"/>
                <a:cs typeface="Open Sans" panose="020B0606030504020204" pitchFamily="34" charset="0"/>
              </a:rPr>
              <a:t>The Supporting Families Headline document can be downloaded from the same page this presentation is on.</a:t>
            </a:r>
          </a:p>
        </p:txBody>
      </p:sp>
    </p:spTree>
    <p:extLst>
      <p:ext uri="{BB962C8B-B14F-4D97-AF65-F5344CB8AC3E}">
        <p14:creationId xmlns:p14="http://schemas.microsoft.com/office/powerpoint/2010/main" val="3681918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yellow border with kids and a wheelchair&#10;&#10;Description automatically generated with medium confidence">
            <a:extLst>
              <a:ext uri="{FF2B5EF4-FFF2-40B4-BE49-F238E27FC236}">
                <a16:creationId xmlns:a16="http://schemas.microsoft.com/office/drawing/2014/main" id="{46A2D5DD-752A-00DF-69FD-52D1ED5711C0}"/>
              </a:ext>
            </a:extLst>
          </p:cNvPr>
          <p:cNvPicPr>
            <a:picLocks noChangeAspect="1"/>
          </p:cNvPicPr>
          <p:nvPr/>
        </p:nvPicPr>
        <p:blipFill>
          <a:blip r:embed="rId2"/>
          <a:stretch>
            <a:fillRect/>
          </a:stretch>
        </p:blipFill>
        <p:spPr>
          <a:xfrm>
            <a:off x="0" y="-78441"/>
            <a:ext cx="12192000" cy="6936441"/>
          </a:xfrm>
          <a:prstGeom prst="rect">
            <a:avLst/>
          </a:prstGeom>
        </p:spPr>
      </p:pic>
      <p:sp>
        <p:nvSpPr>
          <p:cNvPr id="12" name="TextBox 11">
            <a:extLst>
              <a:ext uri="{FF2B5EF4-FFF2-40B4-BE49-F238E27FC236}">
                <a16:creationId xmlns:a16="http://schemas.microsoft.com/office/drawing/2014/main" id="{AC19A25F-26AA-2CAB-C6E5-C5954F47C3EF}"/>
              </a:ext>
            </a:extLst>
          </p:cNvPr>
          <p:cNvSpPr txBox="1"/>
          <p:nvPr/>
        </p:nvSpPr>
        <p:spPr>
          <a:xfrm>
            <a:off x="1049965" y="1132902"/>
            <a:ext cx="9525331" cy="3693319"/>
          </a:xfrm>
          <a:prstGeom prst="rect">
            <a:avLst/>
          </a:prstGeom>
          <a:noFill/>
        </p:spPr>
        <p:txBody>
          <a:bodyPr wrap="square">
            <a:spAutoFit/>
          </a:bodyPr>
          <a:lstStyle/>
          <a:p>
            <a:endParaRPr lang="en-GB" dirty="0">
              <a:solidFill>
                <a:srgbClr val="2D3547"/>
              </a:solidFill>
              <a:latin typeface="Open Sans" panose="020B0606030504020204" pitchFamily="34" charset="0"/>
            </a:endParaRPr>
          </a:p>
          <a:p>
            <a:r>
              <a:rPr lang="en-GB" dirty="0">
                <a:solidFill>
                  <a:srgbClr val="2D3547"/>
                </a:solidFill>
                <a:latin typeface="Open Sans" panose="020B0606030504020204" pitchFamily="34" charset="0"/>
              </a:rPr>
              <a:t>The below link will take you to the Supporting Families webpage, where you will find the 10 Supporting Families Headlines.</a:t>
            </a:r>
          </a:p>
          <a:p>
            <a:r>
              <a:rPr lang="en-GB" dirty="0">
                <a:solidFill>
                  <a:srgbClr val="2D3547"/>
                </a:solidFill>
                <a:latin typeface="Open Sans" panose="020B0606030504020204" pitchFamily="34" charset="0"/>
              </a:rPr>
              <a:t>Each headline has a link to a  ‘Toolkit’ page. </a:t>
            </a:r>
          </a:p>
          <a:p>
            <a:r>
              <a:rPr lang="en-GB" dirty="0">
                <a:solidFill>
                  <a:srgbClr val="2D3547"/>
                </a:solidFill>
                <a:latin typeface="Open Sans" panose="020B0606030504020204" pitchFamily="34" charset="0"/>
              </a:rPr>
              <a:t>The Toolkit pages list resources and agencies that can support a child and family with that specific headline:</a:t>
            </a:r>
          </a:p>
          <a:p>
            <a:endParaRPr lang="en-GB" dirty="0">
              <a:solidFill>
                <a:srgbClr val="2D3547"/>
              </a:solidFill>
              <a:latin typeface="Open Sans" panose="020B0606030504020204" pitchFamily="34" charset="0"/>
            </a:endParaRPr>
          </a:p>
          <a:p>
            <a:r>
              <a:rPr lang="en-GB" dirty="0">
                <a:solidFill>
                  <a:srgbClr val="2D3547"/>
                </a:solidFill>
                <a:latin typeface="Open Sans" panose="020B0606030504020204" pitchFamily="34" charset="0"/>
                <a:hlinkClick r:id="rId3"/>
              </a:rPr>
              <a:t>https://www.coventry.gov.uk/common-assessment-framework-caf/supporting-families-programme</a:t>
            </a:r>
            <a:endParaRPr lang="en-GB" dirty="0">
              <a:solidFill>
                <a:srgbClr val="2D3547"/>
              </a:solidFill>
              <a:latin typeface="Open Sans" panose="020B0606030504020204" pitchFamily="34" charset="0"/>
            </a:endParaRPr>
          </a:p>
          <a:p>
            <a:endParaRPr lang="en-GB" dirty="0">
              <a:solidFill>
                <a:srgbClr val="2D3547"/>
              </a:solidFill>
              <a:latin typeface="Open Sans" panose="020B0606030504020204" pitchFamily="34" charset="0"/>
            </a:endParaRPr>
          </a:p>
          <a:p>
            <a:pPr marL="342900" indent="-342900">
              <a:buAutoNum type="arabicPeriod"/>
            </a:pPr>
            <a:endParaRPr lang="en-GB" dirty="0">
              <a:solidFill>
                <a:srgbClr val="2D3547"/>
              </a:solidFill>
              <a:latin typeface="Open Sans" panose="020B0606030504020204" pitchFamily="34" charset="0"/>
            </a:endParaRPr>
          </a:p>
          <a:p>
            <a:endParaRPr lang="en-GB" dirty="0">
              <a:solidFill>
                <a:srgbClr val="2D3547"/>
              </a:solidFill>
              <a:latin typeface="Open Sans" panose="020B0606030504020204" pitchFamily="34" charset="0"/>
            </a:endParaRPr>
          </a:p>
          <a:p>
            <a:endParaRPr lang="en-GB" dirty="0">
              <a:solidFill>
                <a:srgbClr val="2D3547"/>
              </a:solidFill>
              <a:latin typeface="Open Sans" panose="020B0606030504020204" pitchFamily="34" charset="0"/>
            </a:endParaRPr>
          </a:p>
        </p:txBody>
      </p:sp>
      <p:pic>
        <p:nvPicPr>
          <p:cNvPr id="5" name="Picture 4" descr="A logo with people in the center&#10;&#10;Description automatically generated">
            <a:extLst>
              <a:ext uri="{FF2B5EF4-FFF2-40B4-BE49-F238E27FC236}">
                <a16:creationId xmlns:a16="http://schemas.microsoft.com/office/drawing/2014/main" id="{F744A92C-9CA9-8146-BA70-CB4E197C7AE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Tree>
    <p:extLst>
      <p:ext uri="{BB962C8B-B14F-4D97-AF65-F5344CB8AC3E}">
        <p14:creationId xmlns:p14="http://schemas.microsoft.com/office/powerpoint/2010/main" val="28943505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516</TotalTime>
  <Words>987</Words>
  <Application>Microsoft Office PowerPoint</Application>
  <PresentationFormat>Widescreen</PresentationFormat>
  <Paragraphs>97</Paragraphs>
  <Slides>8</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Aptos</vt:lpstr>
      <vt:lpstr>Aptos Display</vt:lpstr>
      <vt:lpstr>Arial</vt:lpstr>
      <vt:lpstr>Calibri</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Turner, Steven</dc:creator>
  <cp:lastModifiedBy>Turner, Steven</cp:lastModifiedBy>
  <cp:revision>1</cp:revision>
  <dcterms:created xsi:type="dcterms:W3CDTF">2024-07-09T14:59:47Z</dcterms:created>
  <dcterms:modified xsi:type="dcterms:W3CDTF">2024-12-04T15:53:36Z</dcterms:modified>
</cp:coreProperties>
</file>