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1" r:id="rId4"/>
    <p:sldId id="260" r:id="rId5"/>
    <p:sldId id="262" r:id="rId6"/>
    <p:sldId id="267" r:id="rId7"/>
    <p:sldId id="266" r:id="rId8"/>
    <p:sldId id="264" r:id="rId9"/>
    <p:sldId id="265" r:id="rId10"/>
    <p:sldId id="268" r:id="rId11"/>
    <p:sldId id="263" r:id="rId12"/>
    <p:sldId id="271" r:id="rId13"/>
    <p:sldId id="270" r:id="rId14"/>
    <p:sldId id="276" r:id="rId15"/>
    <p:sldId id="269" r:id="rId16"/>
    <p:sldId id="272" r:id="rId17"/>
    <p:sldId id="273" r:id="rId18"/>
    <p:sldId id="275"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BE"/>
    <a:srgbClr val="003480"/>
    <a:srgbClr val="006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15385C-DAA3-A953-B15A-78207DF88FAA}" v="194" dt="2025-02-04T11:47:36.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33" Type="http://schemas.openxmlformats.org/officeDocument/2006/relationships/customXml" Target="../customXml/item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32" Type="http://schemas.openxmlformats.org/officeDocument/2006/relationships/customXml" Target="../customXml/item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yles, Chris" userId="S::cvchr675@coventry.gov.uk::06871eee-c46c-4dc8-9c3f-31dfe5f2329a" providerId="AD" clId="Web-{D415385C-DAA3-A953-B15A-78207DF88FAA}"/>
    <pc:docChg chg="modSld">
      <pc:chgData name="Styles, Chris" userId="S::cvchr675@coventry.gov.uk::06871eee-c46c-4dc8-9c3f-31dfe5f2329a" providerId="AD" clId="Web-{D415385C-DAA3-A953-B15A-78207DF88FAA}" dt="2025-02-04T11:47:36.854" v="195" actId="1076"/>
      <pc:docMkLst>
        <pc:docMk/>
      </pc:docMkLst>
      <pc:sldChg chg="addSp modSp">
        <pc:chgData name="Styles, Chris" userId="S::cvchr675@coventry.gov.uk::06871eee-c46c-4dc8-9c3f-31dfe5f2329a" providerId="AD" clId="Web-{D415385C-DAA3-A953-B15A-78207DF88FAA}" dt="2025-02-04T11:47:36.854" v="195" actId="1076"/>
        <pc:sldMkLst>
          <pc:docMk/>
          <pc:sldMk cId="2676282784" sldId="264"/>
        </pc:sldMkLst>
        <pc:spChg chg="mod">
          <ac:chgData name="Styles, Chris" userId="S::cvchr675@coventry.gov.uk::06871eee-c46c-4dc8-9c3f-31dfe5f2329a" providerId="AD" clId="Web-{D415385C-DAA3-A953-B15A-78207DF88FAA}" dt="2025-02-04T10:15:13.268" v="10" actId="1076"/>
          <ac:spMkLst>
            <pc:docMk/>
            <pc:sldMk cId="2676282784" sldId="264"/>
            <ac:spMk id="2" creationId="{A11C4983-48DF-514C-B602-CF2D68F5D83D}"/>
          </ac:spMkLst>
        </pc:spChg>
        <pc:spChg chg="mod">
          <ac:chgData name="Styles, Chris" userId="S::cvchr675@coventry.gov.uk::06871eee-c46c-4dc8-9c3f-31dfe5f2329a" providerId="AD" clId="Web-{D415385C-DAA3-A953-B15A-78207DF88FAA}" dt="2025-02-04T11:47:33.682" v="194" actId="1076"/>
          <ac:spMkLst>
            <pc:docMk/>
            <pc:sldMk cId="2676282784" sldId="264"/>
            <ac:spMk id="3" creationId="{51C4A20E-0425-F9D0-18A5-F127E635088D}"/>
          </ac:spMkLst>
        </pc:spChg>
        <pc:picChg chg="add mod">
          <ac:chgData name="Styles, Chris" userId="S::cvchr675@coventry.gov.uk::06871eee-c46c-4dc8-9c3f-31dfe5f2329a" providerId="AD" clId="Web-{D415385C-DAA3-A953-B15A-78207DF88FAA}" dt="2025-02-04T11:47:36.854" v="195" actId="1076"/>
          <ac:picMkLst>
            <pc:docMk/>
            <pc:sldMk cId="2676282784" sldId="264"/>
            <ac:picMk id="4" creationId="{0D83738C-0670-366C-0D66-4CEF41027408}"/>
          </ac:picMkLst>
        </pc:picChg>
      </pc:sldChg>
    </pc:docChg>
  </pc:docChgLst>
  <pc:docChgLst>
    <pc:chgData name="Eggington, Clare" userId="baf60ce1-8d9e-43b1-9261-82acb76a1838" providerId="ADAL" clId="{89F5E5F4-08FC-4032-B13F-02D09CDEE874}"/>
    <pc:docChg chg="undo custSel addSld modSld sldOrd">
      <pc:chgData name="Eggington, Clare" userId="baf60ce1-8d9e-43b1-9261-82acb76a1838" providerId="ADAL" clId="{89F5E5F4-08FC-4032-B13F-02D09CDEE874}" dt="2025-01-31T09:30:27.434" v="7301" actId="22"/>
      <pc:docMkLst>
        <pc:docMk/>
      </pc:docMkLst>
      <pc:sldChg chg="modSp mod">
        <pc:chgData name="Eggington, Clare" userId="baf60ce1-8d9e-43b1-9261-82acb76a1838" providerId="ADAL" clId="{89F5E5F4-08FC-4032-B13F-02D09CDEE874}" dt="2025-01-30T10:50:16.782" v="81" actId="20577"/>
        <pc:sldMkLst>
          <pc:docMk/>
          <pc:sldMk cId="3944475354" sldId="256"/>
        </pc:sldMkLst>
        <pc:spChg chg="mod">
          <ac:chgData name="Eggington, Clare" userId="baf60ce1-8d9e-43b1-9261-82acb76a1838" providerId="ADAL" clId="{89F5E5F4-08FC-4032-B13F-02D09CDEE874}" dt="2025-01-30T10:50:16.782" v="81" actId="20577"/>
          <ac:spMkLst>
            <pc:docMk/>
            <pc:sldMk cId="3944475354" sldId="256"/>
            <ac:spMk id="7" creationId="{359C80AA-AD3D-C861-B2FC-AC9A15E72449}"/>
          </ac:spMkLst>
        </pc:spChg>
      </pc:sldChg>
      <pc:sldChg chg="modSp mod">
        <pc:chgData name="Eggington, Clare" userId="baf60ce1-8d9e-43b1-9261-82acb76a1838" providerId="ADAL" clId="{89F5E5F4-08FC-4032-B13F-02D09CDEE874}" dt="2025-01-30T12:47:19.495" v="803" actId="20577"/>
        <pc:sldMkLst>
          <pc:docMk/>
          <pc:sldMk cId="3481697518" sldId="257"/>
        </pc:sldMkLst>
        <pc:spChg chg="mod">
          <ac:chgData name="Eggington, Clare" userId="baf60ce1-8d9e-43b1-9261-82acb76a1838" providerId="ADAL" clId="{89F5E5F4-08FC-4032-B13F-02D09CDEE874}" dt="2025-01-30T12:46:16.198" v="656" actId="20577"/>
          <ac:spMkLst>
            <pc:docMk/>
            <pc:sldMk cId="3481697518" sldId="257"/>
            <ac:spMk id="2" creationId="{92D4664E-A375-0A53-41F3-64ECC0635BAD}"/>
          </ac:spMkLst>
        </pc:spChg>
        <pc:spChg chg="mod">
          <ac:chgData name="Eggington, Clare" userId="baf60ce1-8d9e-43b1-9261-82acb76a1838" providerId="ADAL" clId="{89F5E5F4-08FC-4032-B13F-02D09CDEE874}" dt="2025-01-30T12:47:19.495" v="803" actId="20577"/>
          <ac:spMkLst>
            <pc:docMk/>
            <pc:sldMk cId="3481697518" sldId="257"/>
            <ac:spMk id="3" creationId="{F43A0AF5-CFF2-2BD7-FD6F-DEC193888552}"/>
          </ac:spMkLst>
        </pc:spChg>
      </pc:sldChg>
      <pc:sldChg chg="addSp delSp modSp mod">
        <pc:chgData name="Eggington, Clare" userId="baf60ce1-8d9e-43b1-9261-82acb76a1838" providerId="ADAL" clId="{89F5E5F4-08FC-4032-B13F-02D09CDEE874}" dt="2025-01-30T14:16:01.031" v="1254" actId="20577"/>
        <pc:sldMkLst>
          <pc:docMk/>
          <pc:sldMk cId="3341801257" sldId="260"/>
        </pc:sldMkLst>
        <pc:spChg chg="mod">
          <ac:chgData name="Eggington, Clare" userId="baf60ce1-8d9e-43b1-9261-82acb76a1838" providerId="ADAL" clId="{89F5E5F4-08FC-4032-B13F-02D09CDEE874}" dt="2025-01-30T12:56:06.331" v="960" actId="20577"/>
          <ac:spMkLst>
            <pc:docMk/>
            <pc:sldMk cId="3341801257" sldId="260"/>
            <ac:spMk id="2" creationId="{187CACFE-BD08-600F-F7FA-9901A59B3ED3}"/>
          </ac:spMkLst>
        </pc:spChg>
        <pc:spChg chg="mod">
          <ac:chgData name="Eggington, Clare" userId="baf60ce1-8d9e-43b1-9261-82acb76a1838" providerId="ADAL" clId="{89F5E5F4-08FC-4032-B13F-02D09CDEE874}" dt="2025-01-30T14:16:01.031" v="1254" actId="20577"/>
          <ac:spMkLst>
            <pc:docMk/>
            <pc:sldMk cId="3341801257" sldId="260"/>
            <ac:spMk id="3" creationId="{4D0B4E6E-4F97-D187-2C53-4F79DD641E95}"/>
          </ac:spMkLst>
        </pc:spChg>
        <pc:spChg chg="add del">
          <ac:chgData name="Eggington, Clare" userId="baf60ce1-8d9e-43b1-9261-82acb76a1838" providerId="ADAL" clId="{89F5E5F4-08FC-4032-B13F-02D09CDEE874}" dt="2025-01-30T14:08:08.646" v="1051" actId="22"/>
          <ac:spMkLst>
            <pc:docMk/>
            <pc:sldMk cId="3341801257" sldId="260"/>
            <ac:spMk id="4" creationId="{70F70046-6754-7A53-1655-6790BD0EA401}"/>
          </ac:spMkLst>
        </pc:spChg>
        <pc:picChg chg="add del mod ord">
          <ac:chgData name="Eggington, Clare" userId="baf60ce1-8d9e-43b1-9261-82acb76a1838" providerId="ADAL" clId="{89F5E5F4-08FC-4032-B13F-02D09CDEE874}" dt="2025-01-30T14:08:04.971" v="1050" actId="22"/>
          <ac:picMkLst>
            <pc:docMk/>
            <pc:sldMk cId="3341801257" sldId="260"/>
            <ac:picMk id="6" creationId="{AC744BBD-3DFE-2087-74E8-1CF44DAA3EE6}"/>
          </ac:picMkLst>
        </pc:picChg>
        <pc:picChg chg="add mod ord">
          <ac:chgData name="Eggington, Clare" userId="baf60ce1-8d9e-43b1-9261-82acb76a1838" providerId="ADAL" clId="{89F5E5F4-08FC-4032-B13F-02D09CDEE874}" dt="2025-01-30T14:08:48.650" v="1086" actId="14100"/>
          <ac:picMkLst>
            <pc:docMk/>
            <pc:sldMk cId="3341801257" sldId="260"/>
            <ac:picMk id="8" creationId="{E932C964-0E6E-745A-1891-659287AFB339}"/>
          </ac:picMkLst>
        </pc:picChg>
      </pc:sldChg>
      <pc:sldChg chg="addSp delSp modSp mod modClrScheme chgLayout">
        <pc:chgData name="Eggington, Clare" userId="baf60ce1-8d9e-43b1-9261-82acb76a1838" providerId="ADAL" clId="{89F5E5F4-08FC-4032-B13F-02D09CDEE874}" dt="2025-01-30T12:55:17.586" v="931" actId="1076"/>
        <pc:sldMkLst>
          <pc:docMk/>
          <pc:sldMk cId="3513296439" sldId="261"/>
        </pc:sldMkLst>
        <pc:spChg chg="mod ord">
          <ac:chgData name="Eggington, Clare" userId="baf60ce1-8d9e-43b1-9261-82acb76a1838" providerId="ADAL" clId="{89F5E5F4-08FC-4032-B13F-02D09CDEE874}" dt="2025-01-30T12:55:16.128" v="930" actId="20577"/>
          <ac:spMkLst>
            <pc:docMk/>
            <pc:sldMk cId="3513296439" sldId="261"/>
            <ac:spMk id="2" creationId="{B4D69DFD-74DC-FDF0-43E0-142F654534A1}"/>
          </ac:spMkLst>
        </pc:spChg>
        <pc:spChg chg="del mod ord">
          <ac:chgData name="Eggington, Clare" userId="baf60ce1-8d9e-43b1-9261-82acb76a1838" providerId="ADAL" clId="{89F5E5F4-08FC-4032-B13F-02D09CDEE874}" dt="2025-01-30T12:49:15.992" v="826" actId="700"/>
          <ac:spMkLst>
            <pc:docMk/>
            <pc:sldMk cId="3513296439" sldId="261"/>
            <ac:spMk id="3" creationId="{F168C149-EC60-C8D6-77C9-2FBC428484A3}"/>
          </ac:spMkLst>
        </pc:spChg>
        <pc:spChg chg="add del mod ord">
          <ac:chgData name="Eggington, Clare" userId="baf60ce1-8d9e-43b1-9261-82acb76a1838" providerId="ADAL" clId="{89F5E5F4-08FC-4032-B13F-02D09CDEE874}" dt="2025-01-30T12:53:06.076" v="904" actId="22"/>
          <ac:spMkLst>
            <pc:docMk/>
            <pc:sldMk cId="3513296439" sldId="261"/>
            <ac:spMk id="4" creationId="{C30EB5CD-9331-2994-B3F6-D42D99C9D8A4}"/>
          </ac:spMkLst>
        </pc:spChg>
        <pc:spChg chg="add del mod ord">
          <ac:chgData name="Eggington, Clare" userId="baf60ce1-8d9e-43b1-9261-82acb76a1838" providerId="ADAL" clId="{89F5E5F4-08FC-4032-B13F-02D09CDEE874}" dt="2025-01-30T12:49:22.982" v="828" actId="22"/>
          <ac:spMkLst>
            <pc:docMk/>
            <pc:sldMk cId="3513296439" sldId="261"/>
            <ac:spMk id="5" creationId="{D8ED561C-4F0C-89C1-8DF1-AD163E99EAEB}"/>
          </ac:spMkLst>
        </pc:spChg>
        <pc:picChg chg="add mod ord">
          <ac:chgData name="Eggington, Clare" userId="baf60ce1-8d9e-43b1-9261-82acb76a1838" providerId="ADAL" clId="{89F5E5F4-08FC-4032-B13F-02D09CDEE874}" dt="2025-01-30T12:53:41.322" v="912" actId="1076"/>
          <ac:picMkLst>
            <pc:docMk/>
            <pc:sldMk cId="3513296439" sldId="261"/>
            <ac:picMk id="7" creationId="{71843BF4-B25C-D4C4-C356-7FCC88699CCD}"/>
          </ac:picMkLst>
        </pc:picChg>
        <pc:picChg chg="add mod">
          <ac:chgData name="Eggington, Clare" userId="baf60ce1-8d9e-43b1-9261-82acb76a1838" providerId="ADAL" clId="{89F5E5F4-08FC-4032-B13F-02D09CDEE874}" dt="2025-01-30T12:54:22.507" v="918" actId="14100"/>
          <ac:picMkLst>
            <pc:docMk/>
            <pc:sldMk cId="3513296439" sldId="261"/>
            <ac:picMk id="9" creationId="{436BBED2-037F-8E84-036B-C9A81AAB8AC6}"/>
          </ac:picMkLst>
        </pc:picChg>
        <pc:picChg chg="add mod ord">
          <ac:chgData name="Eggington, Clare" userId="baf60ce1-8d9e-43b1-9261-82acb76a1838" providerId="ADAL" clId="{89F5E5F4-08FC-4032-B13F-02D09CDEE874}" dt="2025-01-30T12:55:17.586" v="931" actId="1076"/>
          <ac:picMkLst>
            <pc:docMk/>
            <pc:sldMk cId="3513296439" sldId="261"/>
            <ac:picMk id="11" creationId="{5979C81D-70B9-9194-8510-605E47767CF2}"/>
          </ac:picMkLst>
        </pc:picChg>
      </pc:sldChg>
      <pc:sldChg chg="addSp delSp modSp mod modClrScheme chgLayout">
        <pc:chgData name="Eggington, Clare" userId="baf60ce1-8d9e-43b1-9261-82acb76a1838" providerId="ADAL" clId="{89F5E5F4-08FC-4032-B13F-02D09CDEE874}" dt="2025-01-30T14:46:17.425" v="2280" actId="20577"/>
        <pc:sldMkLst>
          <pc:docMk/>
          <pc:sldMk cId="7600336" sldId="262"/>
        </pc:sldMkLst>
        <pc:spChg chg="mod ord">
          <ac:chgData name="Eggington, Clare" userId="baf60ce1-8d9e-43b1-9261-82acb76a1838" providerId="ADAL" clId="{89F5E5F4-08FC-4032-B13F-02D09CDEE874}" dt="2025-01-30T14:43:19.484" v="2188" actId="700"/>
          <ac:spMkLst>
            <pc:docMk/>
            <pc:sldMk cId="7600336" sldId="262"/>
            <ac:spMk id="2" creationId="{F7235922-B869-83C3-4AA5-7A058EA78978}"/>
          </ac:spMkLst>
        </pc:spChg>
        <pc:spChg chg="del mod ord">
          <ac:chgData name="Eggington, Clare" userId="baf60ce1-8d9e-43b1-9261-82acb76a1838" providerId="ADAL" clId="{89F5E5F4-08FC-4032-B13F-02D09CDEE874}" dt="2025-01-30T14:18:11.949" v="1273" actId="700"/>
          <ac:spMkLst>
            <pc:docMk/>
            <pc:sldMk cId="7600336" sldId="262"/>
            <ac:spMk id="3" creationId="{9D57E0E1-0DC9-838F-73C6-A6F50AE77F2F}"/>
          </ac:spMkLst>
        </pc:spChg>
        <pc:spChg chg="del">
          <ac:chgData name="Eggington, Clare" userId="baf60ce1-8d9e-43b1-9261-82acb76a1838" providerId="ADAL" clId="{89F5E5F4-08FC-4032-B13F-02D09CDEE874}" dt="2025-01-30T14:18:11.949" v="1273" actId="700"/>
          <ac:spMkLst>
            <pc:docMk/>
            <pc:sldMk cId="7600336" sldId="262"/>
            <ac:spMk id="4" creationId="{D25A570C-175E-8A59-22EF-4261C2730392}"/>
          </ac:spMkLst>
        </pc:spChg>
        <pc:spChg chg="add mod ord">
          <ac:chgData name="Eggington, Clare" userId="baf60ce1-8d9e-43b1-9261-82acb76a1838" providerId="ADAL" clId="{89F5E5F4-08FC-4032-B13F-02D09CDEE874}" dt="2025-01-30T14:46:17.425" v="2280" actId="20577"/>
          <ac:spMkLst>
            <pc:docMk/>
            <pc:sldMk cId="7600336" sldId="262"/>
            <ac:spMk id="5" creationId="{C4C3FC2F-0581-6C62-5B04-CF00DDAF3ABF}"/>
          </ac:spMkLst>
        </pc:spChg>
        <pc:spChg chg="add del mod ord">
          <ac:chgData name="Eggington, Clare" userId="baf60ce1-8d9e-43b1-9261-82acb76a1838" providerId="ADAL" clId="{89F5E5F4-08FC-4032-B13F-02D09CDEE874}" dt="2025-01-30T14:44:17.585" v="2190" actId="22"/>
          <ac:spMkLst>
            <pc:docMk/>
            <pc:sldMk cId="7600336" sldId="262"/>
            <ac:spMk id="6" creationId="{FED8D59F-0EF0-0F4F-1F33-0CF9E4C8879F}"/>
          </ac:spMkLst>
        </pc:spChg>
        <pc:picChg chg="add mod ord">
          <ac:chgData name="Eggington, Clare" userId="baf60ce1-8d9e-43b1-9261-82acb76a1838" providerId="ADAL" clId="{89F5E5F4-08FC-4032-B13F-02D09CDEE874}" dt="2025-01-30T14:45:46.212" v="2199" actId="1076"/>
          <ac:picMkLst>
            <pc:docMk/>
            <pc:sldMk cId="7600336" sldId="262"/>
            <ac:picMk id="8" creationId="{E7B9FFCD-045A-EA85-4FAC-419F91913F7A}"/>
          </ac:picMkLst>
        </pc:picChg>
        <pc:picChg chg="add mod">
          <ac:chgData name="Eggington, Clare" userId="baf60ce1-8d9e-43b1-9261-82acb76a1838" providerId="ADAL" clId="{89F5E5F4-08FC-4032-B13F-02D09CDEE874}" dt="2025-01-30T14:45:43.707" v="2198" actId="1076"/>
          <ac:picMkLst>
            <pc:docMk/>
            <pc:sldMk cId="7600336" sldId="262"/>
            <ac:picMk id="10" creationId="{C4BFEE7B-3D98-6229-065D-560272E2D889}"/>
          </ac:picMkLst>
        </pc:picChg>
      </pc:sldChg>
      <pc:sldChg chg="addSp delSp modSp new mod">
        <pc:chgData name="Eggington, Clare" userId="baf60ce1-8d9e-43b1-9261-82acb76a1838" providerId="ADAL" clId="{89F5E5F4-08FC-4032-B13F-02D09CDEE874}" dt="2025-01-30T15:55:51.531" v="5126" actId="20577"/>
        <pc:sldMkLst>
          <pc:docMk/>
          <pc:sldMk cId="3566308273" sldId="263"/>
        </pc:sldMkLst>
        <pc:spChg chg="mod">
          <ac:chgData name="Eggington, Clare" userId="baf60ce1-8d9e-43b1-9261-82acb76a1838" providerId="ADAL" clId="{89F5E5F4-08FC-4032-B13F-02D09CDEE874}" dt="2025-01-30T15:49:53.356" v="4694" actId="20577"/>
          <ac:spMkLst>
            <pc:docMk/>
            <pc:sldMk cId="3566308273" sldId="263"/>
            <ac:spMk id="2" creationId="{70BF17A7-B80C-CF08-57BD-4B3544912636}"/>
          </ac:spMkLst>
        </pc:spChg>
        <pc:spChg chg="del mod">
          <ac:chgData name="Eggington, Clare" userId="baf60ce1-8d9e-43b1-9261-82acb76a1838" providerId="ADAL" clId="{89F5E5F4-08FC-4032-B13F-02D09CDEE874}" dt="2025-01-30T15:34:23.867" v="4097"/>
          <ac:spMkLst>
            <pc:docMk/>
            <pc:sldMk cId="3566308273" sldId="263"/>
            <ac:spMk id="3" creationId="{6C439B35-0E6E-6591-B9D4-289777A64906}"/>
          </ac:spMkLst>
        </pc:spChg>
        <pc:spChg chg="add del mod">
          <ac:chgData name="Eggington, Clare" userId="baf60ce1-8d9e-43b1-9261-82acb76a1838" providerId="ADAL" clId="{89F5E5F4-08FC-4032-B13F-02D09CDEE874}" dt="2025-01-30T15:55:51.531" v="5126" actId="20577"/>
          <ac:spMkLst>
            <pc:docMk/>
            <pc:sldMk cId="3566308273" sldId="263"/>
            <ac:spMk id="4" creationId="{8D2DC964-491A-936B-6492-80A7D3DB6A13}"/>
          </ac:spMkLst>
        </pc:spChg>
        <pc:picChg chg="add mod">
          <ac:chgData name="Eggington, Clare" userId="baf60ce1-8d9e-43b1-9261-82acb76a1838" providerId="ADAL" clId="{89F5E5F4-08FC-4032-B13F-02D09CDEE874}" dt="2025-01-30T15:34:20.736" v="4096"/>
          <ac:picMkLst>
            <pc:docMk/>
            <pc:sldMk cId="3566308273" sldId="263"/>
            <ac:picMk id="2050" creationId="{C3FC8E97-B0FC-6AB1-8C64-2E5AE7411457}"/>
          </ac:picMkLst>
        </pc:picChg>
        <pc:picChg chg="add mod">
          <ac:chgData name="Eggington, Clare" userId="baf60ce1-8d9e-43b1-9261-82acb76a1838" providerId="ADAL" clId="{89F5E5F4-08FC-4032-B13F-02D09CDEE874}" dt="2025-01-30T15:34:17.718" v="4091" actId="1076"/>
          <ac:picMkLst>
            <pc:docMk/>
            <pc:sldMk cId="3566308273" sldId="263"/>
            <ac:picMk id="2052" creationId="{A10C38DA-74A5-CE0F-48CF-390E3F773FA5}"/>
          </ac:picMkLst>
        </pc:picChg>
        <pc:picChg chg="add mod">
          <ac:chgData name="Eggington, Clare" userId="baf60ce1-8d9e-43b1-9261-82acb76a1838" providerId="ADAL" clId="{89F5E5F4-08FC-4032-B13F-02D09CDEE874}" dt="2025-01-30T15:34:23.867" v="4097"/>
          <ac:picMkLst>
            <pc:docMk/>
            <pc:sldMk cId="3566308273" sldId="263"/>
            <ac:picMk id="2054" creationId="{4721E2B7-E1B4-2D75-C3B5-2CEEE862FC3B}"/>
          </ac:picMkLst>
        </pc:picChg>
      </pc:sldChg>
      <pc:sldChg chg="addSp delSp modSp add mod modClrScheme chgLayout">
        <pc:chgData name="Eggington, Clare" userId="baf60ce1-8d9e-43b1-9261-82acb76a1838" providerId="ADAL" clId="{89F5E5F4-08FC-4032-B13F-02D09CDEE874}" dt="2025-01-30T15:19:57.456" v="3712" actId="13926"/>
        <pc:sldMkLst>
          <pc:docMk/>
          <pc:sldMk cId="2676282784" sldId="264"/>
        </pc:sldMkLst>
        <pc:spChg chg="mod ord">
          <ac:chgData name="Eggington, Clare" userId="baf60ce1-8d9e-43b1-9261-82acb76a1838" providerId="ADAL" clId="{89F5E5F4-08FC-4032-B13F-02D09CDEE874}" dt="2025-01-30T15:19:21.593" v="3663" actId="700"/>
          <ac:spMkLst>
            <pc:docMk/>
            <pc:sldMk cId="2676282784" sldId="264"/>
            <ac:spMk id="2" creationId="{A11C4983-48DF-514C-B602-CF2D68F5D83D}"/>
          </ac:spMkLst>
        </pc:spChg>
        <pc:spChg chg="add del mod ord">
          <ac:chgData name="Eggington, Clare" userId="baf60ce1-8d9e-43b1-9261-82acb76a1838" providerId="ADAL" clId="{89F5E5F4-08FC-4032-B13F-02D09CDEE874}" dt="2025-01-30T15:19:57.456" v="3712" actId="13926"/>
          <ac:spMkLst>
            <pc:docMk/>
            <pc:sldMk cId="2676282784" sldId="264"/>
            <ac:spMk id="3" creationId="{51C4A20E-0425-F9D0-18A5-F127E635088D}"/>
          </ac:spMkLst>
        </pc:spChg>
        <pc:spChg chg="del">
          <ac:chgData name="Eggington, Clare" userId="baf60ce1-8d9e-43b1-9261-82acb76a1838" providerId="ADAL" clId="{89F5E5F4-08FC-4032-B13F-02D09CDEE874}" dt="2025-01-30T15:12:38.267" v="3416" actId="22"/>
          <ac:spMkLst>
            <pc:docMk/>
            <pc:sldMk cId="2676282784" sldId="264"/>
            <ac:spMk id="4" creationId="{37F2035B-6F8C-8B83-5937-9039BF02598F}"/>
          </ac:spMkLst>
        </pc:spChg>
        <pc:spChg chg="add del mod">
          <ac:chgData name="Eggington, Clare" userId="baf60ce1-8d9e-43b1-9261-82acb76a1838" providerId="ADAL" clId="{89F5E5F4-08FC-4032-B13F-02D09CDEE874}" dt="2025-01-30T15:19:21.593" v="3663" actId="700"/>
          <ac:spMkLst>
            <pc:docMk/>
            <pc:sldMk cId="2676282784" sldId="264"/>
            <ac:spMk id="10" creationId="{99AD35BB-5920-7B45-E66A-00D1E4033FA2}"/>
          </ac:spMkLst>
        </pc:spChg>
        <pc:picChg chg="add del mod ord">
          <ac:chgData name="Eggington, Clare" userId="baf60ce1-8d9e-43b1-9261-82acb76a1838" providerId="ADAL" clId="{89F5E5F4-08FC-4032-B13F-02D09CDEE874}" dt="2025-01-30T15:12:35.141" v="3415" actId="22"/>
          <ac:picMkLst>
            <pc:docMk/>
            <pc:sldMk cId="2676282784" sldId="264"/>
            <ac:picMk id="6" creationId="{94DBE6FF-EBFC-8546-5153-5645CC7B4C7F}"/>
          </ac:picMkLst>
        </pc:picChg>
        <pc:picChg chg="add del mod ord">
          <ac:chgData name="Eggington, Clare" userId="baf60ce1-8d9e-43b1-9261-82acb76a1838" providerId="ADAL" clId="{89F5E5F4-08FC-4032-B13F-02D09CDEE874}" dt="2025-01-30T15:19:03.063" v="3661" actId="21"/>
          <ac:picMkLst>
            <pc:docMk/>
            <pc:sldMk cId="2676282784" sldId="264"/>
            <ac:picMk id="8" creationId="{F18A92B0-9A20-5875-4F85-3B0CB38FADC2}"/>
          </ac:picMkLst>
        </pc:picChg>
      </pc:sldChg>
      <pc:sldChg chg="addSp delSp modSp add mod modClrScheme chgLayout">
        <pc:chgData name="Eggington, Clare" userId="baf60ce1-8d9e-43b1-9261-82acb76a1838" providerId="ADAL" clId="{89F5E5F4-08FC-4032-B13F-02D09CDEE874}" dt="2025-01-31T09:26:30.714" v="7279" actId="20577"/>
        <pc:sldMkLst>
          <pc:docMk/>
          <pc:sldMk cId="3242137440" sldId="265"/>
        </pc:sldMkLst>
        <pc:spChg chg="mod ord">
          <ac:chgData name="Eggington, Clare" userId="baf60ce1-8d9e-43b1-9261-82acb76a1838" providerId="ADAL" clId="{89F5E5F4-08FC-4032-B13F-02D09CDEE874}" dt="2025-01-30T15:21:40.520" v="3763" actId="700"/>
          <ac:spMkLst>
            <pc:docMk/>
            <pc:sldMk cId="3242137440" sldId="265"/>
            <ac:spMk id="2" creationId="{B34CBC02-D781-8A6C-A222-25F1B33AB7A9}"/>
          </ac:spMkLst>
        </pc:spChg>
        <pc:spChg chg="del mod ord">
          <ac:chgData name="Eggington, Clare" userId="baf60ce1-8d9e-43b1-9261-82acb76a1838" providerId="ADAL" clId="{89F5E5F4-08FC-4032-B13F-02D09CDEE874}" dt="2025-01-30T15:20:09.535" v="3713" actId="700"/>
          <ac:spMkLst>
            <pc:docMk/>
            <pc:sldMk cId="3242137440" sldId="265"/>
            <ac:spMk id="3" creationId="{93D195EE-84A8-9D08-B5D6-8542288ED98B}"/>
          </ac:spMkLst>
        </pc:spChg>
        <pc:spChg chg="del">
          <ac:chgData name="Eggington, Clare" userId="baf60ce1-8d9e-43b1-9261-82acb76a1838" providerId="ADAL" clId="{89F5E5F4-08FC-4032-B13F-02D09CDEE874}" dt="2025-01-30T15:20:09.535" v="3713" actId="700"/>
          <ac:spMkLst>
            <pc:docMk/>
            <pc:sldMk cId="3242137440" sldId="265"/>
            <ac:spMk id="4" creationId="{2C79316B-9F8C-A2B5-6211-E0712DA10730}"/>
          </ac:spMkLst>
        </pc:spChg>
        <pc:spChg chg="add mod ord">
          <ac:chgData name="Eggington, Clare" userId="baf60ce1-8d9e-43b1-9261-82acb76a1838" providerId="ADAL" clId="{89F5E5F4-08FC-4032-B13F-02D09CDEE874}" dt="2025-01-31T09:26:30.714" v="7279" actId="20577"/>
          <ac:spMkLst>
            <pc:docMk/>
            <pc:sldMk cId="3242137440" sldId="265"/>
            <ac:spMk id="5" creationId="{8B4554F3-1736-6647-96C1-3C0268D6B7CE}"/>
          </ac:spMkLst>
        </pc:spChg>
        <pc:spChg chg="add del mod ord">
          <ac:chgData name="Eggington, Clare" userId="baf60ce1-8d9e-43b1-9261-82acb76a1838" providerId="ADAL" clId="{89F5E5F4-08FC-4032-B13F-02D09CDEE874}" dt="2025-01-30T15:23:54.686" v="3967"/>
          <ac:spMkLst>
            <pc:docMk/>
            <pc:sldMk cId="3242137440" sldId="265"/>
            <ac:spMk id="6" creationId="{AFDA2E0E-79DB-B09D-C6E1-60429842F172}"/>
          </ac:spMkLst>
        </pc:spChg>
        <pc:spChg chg="add del mod">
          <ac:chgData name="Eggington, Clare" userId="baf60ce1-8d9e-43b1-9261-82acb76a1838" providerId="ADAL" clId="{89F5E5F4-08FC-4032-B13F-02D09CDEE874}" dt="2025-01-30T15:24:13.714" v="3970"/>
          <ac:spMkLst>
            <pc:docMk/>
            <pc:sldMk cId="3242137440" sldId="265"/>
            <ac:spMk id="7" creationId="{DD06DD73-953A-C7FF-9499-85A8951A5413}"/>
          </ac:spMkLst>
        </pc:spChg>
        <pc:picChg chg="add del mod">
          <ac:chgData name="Eggington, Clare" userId="baf60ce1-8d9e-43b1-9261-82acb76a1838" providerId="ADAL" clId="{89F5E5F4-08FC-4032-B13F-02D09CDEE874}" dt="2025-01-30T15:24:04.539" v="3969" actId="21"/>
          <ac:picMkLst>
            <pc:docMk/>
            <pc:sldMk cId="3242137440" sldId="265"/>
            <ac:picMk id="1026" creationId="{A5CA3F39-407D-F0F1-9AC9-2B42F3CECC6A}"/>
          </ac:picMkLst>
        </pc:picChg>
        <pc:picChg chg="add mod">
          <ac:chgData name="Eggington, Clare" userId="baf60ce1-8d9e-43b1-9261-82acb76a1838" providerId="ADAL" clId="{89F5E5F4-08FC-4032-B13F-02D09CDEE874}" dt="2025-01-30T15:29:03.231" v="3985" actId="14861"/>
          <ac:picMkLst>
            <pc:docMk/>
            <pc:sldMk cId="3242137440" sldId="265"/>
            <ac:picMk id="1028" creationId="{38840508-38AE-3773-9400-9645D5638240}"/>
          </ac:picMkLst>
        </pc:picChg>
        <pc:picChg chg="add mod">
          <ac:chgData name="Eggington, Clare" userId="baf60ce1-8d9e-43b1-9261-82acb76a1838" providerId="ADAL" clId="{89F5E5F4-08FC-4032-B13F-02D09CDEE874}" dt="2025-01-30T15:28:34.160" v="3980" actId="1076"/>
          <ac:picMkLst>
            <pc:docMk/>
            <pc:sldMk cId="3242137440" sldId="265"/>
            <ac:picMk id="1030" creationId="{93D093C2-78AE-B787-E6FF-7484DBB06232}"/>
          </ac:picMkLst>
        </pc:picChg>
      </pc:sldChg>
      <pc:sldChg chg="addSp delSp modSp new mod">
        <pc:chgData name="Eggington, Clare" userId="baf60ce1-8d9e-43b1-9261-82acb76a1838" providerId="ADAL" clId="{89F5E5F4-08FC-4032-B13F-02D09CDEE874}" dt="2025-01-30T15:11:22.054" v="3387" actId="20577"/>
        <pc:sldMkLst>
          <pc:docMk/>
          <pc:sldMk cId="317832060" sldId="266"/>
        </pc:sldMkLst>
        <pc:spChg chg="mod">
          <ac:chgData name="Eggington, Clare" userId="baf60ce1-8d9e-43b1-9261-82acb76a1838" providerId="ADAL" clId="{89F5E5F4-08FC-4032-B13F-02D09CDEE874}" dt="2025-01-30T15:01:16.383" v="2828" actId="20577"/>
          <ac:spMkLst>
            <pc:docMk/>
            <pc:sldMk cId="317832060" sldId="266"/>
            <ac:spMk id="2" creationId="{089D8D0C-A92E-64C7-33D7-44E568E483E0}"/>
          </ac:spMkLst>
        </pc:spChg>
        <pc:spChg chg="del">
          <ac:chgData name="Eggington, Clare" userId="baf60ce1-8d9e-43b1-9261-82acb76a1838" providerId="ADAL" clId="{89F5E5F4-08FC-4032-B13F-02D09CDEE874}" dt="2025-01-30T15:02:10.710" v="2829" actId="22"/>
          <ac:spMkLst>
            <pc:docMk/>
            <pc:sldMk cId="317832060" sldId="266"/>
            <ac:spMk id="3" creationId="{9D260880-0086-08F8-F74F-20436B8D352D}"/>
          </ac:spMkLst>
        </pc:spChg>
        <pc:spChg chg="mod">
          <ac:chgData name="Eggington, Clare" userId="baf60ce1-8d9e-43b1-9261-82acb76a1838" providerId="ADAL" clId="{89F5E5F4-08FC-4032-B13F-02D09CDEE874}" dt="2025-01-30T15:11:22.054" v="3387" actId="20577"/>
          <ac:spMkLst>
            <pc:docMk/>
            <pc:sldMk cId="317832060" sldId="266"/>
            <ac:spMk id="4" creationId="{E915D10C-BBB0-A9E0-BA33-D81580E18B00}"/>
          </ac:spMkLst>
        </pc:spChg>
        <pc:picChg chg="add mod ord">
          <ac:chgData name="Eggington, Clare" userId="baf60ce1-8d9e-43b1-9261-82acb76a1838" providerId="ADAL" clId="{89F5E5F4-08FC-4032-B13F-02D09CDEE874}" dt="2025-01-30T15:10:44.611" v="3287" actId="14100"/>
          <ac:picMkLst>
            <pc:docMk/>
            <pc:sldMk cId="317832060" sldId="266"/>
            <ac:picMk id="6" creationId="{F8A43E2E-3F54-11DF-6C94-022409155C87}"/>
          </ac:picMkLst>
        </pc:picChg>
      </pc:sldChg>
      <pc:sldChg chg="addSp delSp modSp new mod modClrScheme chgLayout">
        <pc:chgData name="Eggington, Clare" userId="baf60ce1-8d9e-43b1-9261-82acb76a1838" providerId="ADAL" clId="{89F5E5F4-08FC-4032-B13F-02D09CDEE874}" dt="2025-01-31T09:26:06.698" v="7277" actId="20577"/>
        <pc:sldMkLst>
          <pc:docMk/>
          <pc:sldMk cId="2916923662" sldId="267"/>
        </pc:sldMkLst>
        <pc:spChg chg="mod ord">
          <ac:chgData name="Eggington, Clare" userId="baf60ce1-8d9e-43b1-9261-82acb76a1838" providerId="ADAL" clId="{89F5E5F4-08FC-4032-B13F-02D09CDEE874}" dt="2025-01-30T14:55:37.641" v="2798" actId="700"/>
          <ac:spMkLst>
            <pc:docMk/>
            <pc:sldMk cId="2916923662" sldId="267"/>
            <ac:spMk id="2" creationId="{0AFE5421-8158-F18D-0D2B-0D45EC15BFE4}"/>
          </ac:spMkLst>
        </pc:spChg>
        <pc:spChg chg="mod ord">
          <ac:chgData name="Eggington, Clare" userId="baf60ce1-8d9e-43b1-9261-82acb76a1838" providerId="ADAL" clId="{89F5E5F4-08FC-4032-B13F-02D09CDEE874}" dt="2025-01-31T09:26:06.698" v="7277" actId="20577"/>
          <ac:spMkLst>
            <pc:docMk/>
            <pc:sldMk cId="2916923662" sldId="267"/>
            <ac:spMk id="3" creationId="{C5490A37-4B72-F57A-8138-8E88882BEAE3}"/>
          </ac:spMkLst>
        </pc:spChg>
        <pc:spChg chg="add del mod ord">
          <ac:chgData name="Eggington, Clare" userId="baf60ce1-8d9e-43b1-9261-82acb76a1838" providerId="ADAL" clId="{89F5E5F4-08FC-4032-B13F-02D09CDEE874}" dt="2025-01-30T14:57:53.242" v="2801" actId="931"/>
          <ac:spMkLst>
            <pc:docMk/>
            <pc:sldMk cId="2916923662" sldId="267"/>
            <ac:spMk id="4" creationId="{90DDA4B2-9655-190F-8EEC-28FAE26DDC65}"/>
          </ac:spMkLst>
        </pc:spChg>
        <pc:spChg chg="add del mod">
          <ac:chgData name="Eggington, Clare" userId="baf60ce1-8d9e-43b1-9261-82acb76a1838" providerId="ADAL" clId="{89F5E5F4-08FC-4032-B13F-02D09CDEE874}" dt="2025-01-30T15:00:27.552" v="2805" actId="22"/>
          <ac:spMkLst>
            <pc:docMk/>
            <pc:sldMk cId="2916923662" sldId="267"/>
            <ac:spMk id="8" creationId="{D50A3B62-B4F1-219F-0D92-D6F7F0006930}"/>
          </ac:spMkLst>
        </pc:spChg>
        <pc:picChg chg="add del mod">
          <ac:chgData name="Eggington, Clare" userId="baf60ce1-8d9e-43b1-9261-82acb76a1838" providerId="ADAL" clId="{89F5E5F4-08FC-4032-B13F-02D09CDEE874}" dt="2025-01-30T14:58:16.728" v="2804" actId="21"/>
          <ac:picMkLst>
            <pc:docMk/>
            <pc:sldMk cId="2916923662" sldId="267"/>
            <ac:picMk id="6" creationId="{F94899BC-2DFE-3C1A-8CE3-2BE711D71989}"/>
          </ac:picMkLst>
        </pc:picChg>
        <pc:picChg chg="add mod ord">
          <ac:chgData name="Eggington, Clare" userId="baf60ce1-8d9e-43b1-9261-82acb76a1838" providerId="ADAL" clId="{89F5E5F4-08FC-4032-B13F-02D09CDEE874}" dt="2025-01-30T15:00:35.632" v="2809" actId="14100"/>
          <ac:picMkLst>
            <pc:docMk/>
            <pc:sldMk cId="2916923662" sldId="267"/>
            <ac:picMk id="10" creationId="{DAC58728-A2CE-BB6C-F2CF-93997003E686}"/>
          </ac:picMkLst>
        </pc:picChg>
      </pc:sldChg>
      <pc:sldChg chg="addSp delSp modSp mod ord modClrScheme chgLayout">
        <pc:chgData name="Eggington, Clare" userId="baf60ce1-8d9e-43b1-9261-82acb76a1838" providerId="ADAL" clId="{89F5E5F4-08FC-4032-B13F-02D09CDEE874}" dt="2025-01-30T15:47:25.389" v="4667" actId="1076"/>
        <pc:sldMkLst>
          <pc:docMk/>
          <pc:sldMk cId="1439393719" sldId="268"/>
        </pc:sldMkLst>
        <pc:spChg chg="mod ord">
          <ac:chgData name="Eggington, Clare" userId="baf60ce1-8d9e-43b1-9261-82acb76a1838" providerId="ADAL" clId="{89F5E5F4-08FC-4032-B13F-02D09CDEE874}" dt="2025-01-30T15:42:23.287" v="4518" actId="700"/>
          <ac:spMkLst>
            <pc:docMk/>
            <pc:sldMk cId="1439393719" sldId="268"/>
            <ac:spMk id="2" creationId="{ACA90108-83CB-FE86-B7CE-D7B1D8D47239}"/>
          </ac:spMkLst>
        </pc:spChg>
        <pc:spChg chg="mod ord">
          <ac:chgData name="Eggington, Clare" userId="baf60ce1-8d9e-43b1-9261-82acb76a1838" providerId="ADAL" clId="{89F5E5F4-08FC-4032-B13F-02D09CDEE874}" dt="2025-01-30T15:46:18.238" v="4662" actId="27636"/>
          <ac:spMkLst>
            <pc:docMk/>
            <pc:sldMk cId="1439393719" sldId="268"/>
            <ac:spMk id="3" creationId="{69913489-1BCB-8027-CFF6-2CE9649061D7}"/>
          </ac:spMkLst>
        </pc:spChg>
        <pc:spChg chg="add del mod ord">
          <ac:chgData name="Eggington, Clare" userId="baf60ce1-8d9e-43b1-9261-82acb76a1838" providerId="ADAL" clId="{89F5E5F4-08FC-4032-B13F-02D09CDEE874}" dt="2025-01-30T15:43:11.423" v="4560"/>
          <ac:spMkLst>
            <pc:docMk/>
            <pc:sldMk cId="1439393719" sldId="268"/>
            <ac:spMk id="4" creationId="{4B176DDB-B617-A830-A832-35251AA1CFE4}"/>
          </ac:spMkLst>
        </pc:spChg>
        <pc:spChg chg="add mod">
          <ac:chgData name="Eggington, Clare" userId="baf60ce1-8d9e-43b1-9261-82acb76a1838" providerId="ADAL" clId="{89F5E5F4-08FC-4032-B13F-02D09CDEE874}" dt="2025-01-30T15:46:13.507" v="4660" actId="1076"/>
          <ac:spMkLst>
            <pc:docMk/>
            <pc:sldMk cId="1439393719" sldId="268"/>
            <ac:spMk id="5" creationId="{1F48C5DA-1348-769F-E80B-F2CF84CE78EE}"/>
          </ac:spMkLst>
        </pc:spChg>
        <pc:spChg chg="add mod">
          <ac:chgData name="Eggington, Clare" userId="baf60ce1-8d9e-43b1-9261-82acb76a1838" providerId="ADAL" clId="{89F5E5F4-08FC-4032-B13F-02D09CDEE874}" dt="2025-01-30T15:47:25.389" v="4667" actId="1076"/>
          <ac:spMkLst>
            <pc:docMk/>
            <pc:sldMk cId="1439393719" sldId="268"/>
            <ac:spMk id="6" creationId="{B1F1C816-0972-62B3-EF54-C885647E11F0}"/>
          </ac:spMkLst>
        </pc:spChg>
        <pc:picChg chg="add mod">
          <ac:chgData name="Eggington, Clare" userId="baf60ce1-8d9e-43b1-9261-82acb76a1838" providerId="ADAL" clId="{89F5E5F4-08FC-4032-B13F-02D09CDEE874}" dt="2025-01-30T15:47:10.264" v="4666" actId="14100"/>
          <ac:picMkLst>
            <pc:docMk/>
            <pc:sldMk cId="1439393719" sldId="268"/>
            <ac:picMk id="8" creationId="{27EAFBD6-BEFF-B76E-9FDF-09C1B82176CB}"/>
          </ac:picMkLst>
        </pc:picChg>
        <pc:picChg chg="add mod">
          <ac:chgData name="Eggington, Clare" userId="baf60ce1-8d9e-43b1-9261-82acb76a1838" providerId="ADAL" clId="{89F5E5F4-08FC-4032-B13F-02D09CDEE874}" dt="2025-01-30T15:45:57.494" v="4655" actId="1076"/>
          <ac:picMkLst>
            <pc:docMk/>
            <pc:sldMk cId="1439393719" sldId="268"/>
            <ac:picMk id="3074" creationId="{7DB01EFB-C938-14FC-6181-18C8DC6E7D0A}"/>
          </ac:picMkLst>
        </pc:picChg>
        <pc:picChg chg="add del mod">
          <ac:chgData name="Eggington, Clare" userId="baf60ce1-8d9e-43b1-9261-82acb76a1838" providerId="ADAL" clId="{89F5E5F4-08FC-4032-B13F-02D09CDEE874}" dt="2025-01-30T15:43:31.785" v="4564" actId="21"/>
          <ac:picMkLst>
            <pc:docMk/>
            <pc:sldMk cId="1439393719" sldId="268"/>
            <ac:picMk id="3076" creationId="{8D1D6307-E6A1-0AEA-A210-FBE641C7C4F4}"/>
          </ac:picMkLst>
        </pc:picChg>
        <pc:picChg chg="add mod">
          <ac:chgData name="Eggington, Clare" userId="baf60ce1-8d9e-43b1-9261-82acb76a1838" providerId="ADAL" clId="{89F5E5F4-08FC-4032-B13F-02D09CDEE874}" dt="2025-01-30T15:46:06.987" v="4659" actId="1076"/>
          <ac:picMkLst>
            <pc:docMk/>
            <pc:sldMk cId="1439393719" sldId="268"/>
            <ac:picMk id="3078" creationId="{1F8E03F0-E6D8-3A64-EF7E-153F1F06FFA8}"/>
          </ac:picMkLst>
        </pc:picChg>
        <pc:picChg chg="add mod">
          <ac:chgData name="Eggington, Clare" userId="baf60ce1-8d9e-43b1-9261-82acb76a1838" providerId="ADAL" clId="{89F5E5F4-08FC-4032-B13F-02D09CDEE874}" dt="2025-01-30T15:45:46.496" v="4651" actId="1076"/>
          <ac:picMkLst>
            <pc:docMk/>
            <pc:sldMk cId="1439393719" sldId="268"/>
            <ac:picMk id="3080" creationId="{1B389901-4FEB-2572-ED46-42C06CBA9D7F}"/>
          </ac:picMkLst>
        </pc:picChg>
      </pc:sldChg>
      <pc:sldChg chg="addSp delSp modSp add mod modClrScheme chgLayout">
        <pc:chgData name="Eggington, Clare" userId="baf60ce1-8d9e-43b1-9261-82acb76a1838" providerId="ADAL" clId="{89F5E5F4-08FC-4032-B13F-02D09CDEE874}" dt="2025-01-30T16:11:17.348" v="5833" actId="1076"/>
        <pc:sldMkLst>
          <pc:docMk/>
          <pc:sldMk cId="1422682131" sldId="269"/>
        </pc:sldMkLst>
        <pc:spChg chg="mod ord">
          <ac:chgData name="Eggington, Clare" userId="baf60ce1-8d9e-43b1-9261-82acb76a1838" providerId="ADAL" clId="{89F5E5F4-08FC-4032-B13F-02D09CDEE874}" dt="2025-01-30T16:07:55.902" v="5648" actId="20577"/>
          <ac:spMkLst>
            <pc:docMk/>
            <pc:sldMk cId="1422682131" sldId="269"/>
            <ac:spMk id="2" creationId="{8A1D744F-ADB4-9B33-8D55-FAE4FB53A603}"/>
          </ac:spMkLst>
        </pc:spChg>
        <pc:spChg chg="del mod ord">
          <ac:chgData name="Eggington, Clare" userId="baf60ce1-8d9e-43b1-9261-82acb76a1838" providerId="ADAL" clId="{89F5E5F4-08FC-4032-B13F-02D09CDEE874}" dt="2025-01-30T15:52:55.581" v="4852" actId="700"/>
          <ac:spMkLst>
            <pc:docMk/>
            <pc:sldMk cId="1422682131" sldId="269"/>
            <ac:spMk id="3" creationId="{BA28E882-7245-E019-8734-1BD7A4303C27}"/>
          </ac:spMkLst>
        </pc:spChg>
        <pc:spChg chg="add mod ord">
          <ac:chgData name="Eggington, Clare" userId="baf60ce1-8d9e-43b1-9261-82acb76a1838" providerId="ADAL" clId="{89F5E5F4-08FC-4032-B13F-02D09CDEE874}" dt="2025-01-30T16:08:57.865" v="5813" actId="20577"/>
          <ac:spMkLst>
            <pc:docMk/>
            <pc:sldMk cId="1422682131" sldId="269"/>
            <ac:spMk id="4" creationId="{B6605F33-25B9-B4D5-F99A-C088132D109A}"/>
          </ac:spMkLst>
        </pc:spChg>
        <pc:spChg chg="add del mod ord">
          <ac:chgData name="Eggington, Clare" userId="baf60ce1-8d9e-43b1-9261-82acb76a1838" providerId="ADAL" clId="{89F5E5F4-08FC-4032-B13F-02D09CDEE874}" dt="2025-01-30T15:53:03.119" v="4853" actId="22"/>
          <ac:spMkLst>
            <pc:docMk/>
            <pc:sldMk cId="1422682131" sldId="269"/>
            <ac:spMk id="5" creationId="{1118D29B-E4EF-7F3F-EBB1-7C20ED14725D}"/>
          </ac:spMkLst>
        </pc:spChg>
        <pc:picChg chg="add mod ord">
          <ac:chgData name="Eggington, Clare" userId="baf60ce1-8d9e-43b1-9261-82acb76a1838" providerId="ADAL" clId="{89F5E5F4-08FC-4032-B13F-02D09CDEE874}" dt="2025-01-30T16:11:07.602" v="5830" actId="1076"/>
          <ac:picMkLst>
            <pc:docMk/>
            <pc:sldMk cId="1422682131" sldId="269"/>
            <ac:picMk id="7" creationId="{33421BFA-B985-EE49-5F39-62E0B40F97DD}"/>
          </ac:picMkLst>
        </pc:picChg>
        <pc:picChg chg="add mod ord">
          <ac:chgData name="Eggington, Clare" userId="baf60ce1-8d9e-43b1-9261-82acb76a1838" providerId="ADAL" clId="{89F5E5F4-08FC-4032-B13F-02D09CDEE874}" dt="2025-01-30T16:11:17.348" v="5833" actId="1076"/>
          <ac:picMkLst>
            <pc:docMk/>
            <pc:sldMk cId="1422682131" sldId="269"/>
            <ac:picMk id="9" creationId="{4A1FC7DE-2F31-CA52-33BA-475EB13422F0}"/>
          </ac:picMkLst>
        </pc:picChg>
        <pc:picChg chg="add mod">
          <ac:chgData name="Eggington, Clare" userId="baf60ce1-8d9e-43b1-9261-82acb76a1838" providerId="ADAL" clId="{89F5E5F4-08FC-4032-B13F-02D09CDEE874}" dt="2025-01-30T16:11:10.998" v="5831" actId="1076"/>
          <ac:picMkLst>
            <pc:docMk/>
            <pc:sldMk cId="1422682131" sldId="269"/>
            <ac:picMk id="11" creationId="{67AB626F-8F41-5185-D8B8-D56F60512530}"/>
          </ac:picMkLst>
        </pc:picChg>
      </pc:sldChg>
      <pc:sldChg chg="addSp delSp modSp mod ord modClrScheme chgLayout">
        <pc:chgData name="Eggington, Clare" userId="baf60ce1-8d9e-43b1-9261-82acb76a1838" providerId="ADAL" clId="{89F5E5F4-08FC-4032-B13F-02D09CDEE874}" dt="2025-01-30T16:11:34.108" v="5835"/>
        <pc:sldMkLst>
          <pc:docMk/>
          <pc:sldMk cId="739765007" sldId="270"/>
        </pc:sldMkLst>
        <pc:spChg chg="mod ord">
          <ac:chgData name="Eggington, Clare" userId="baf60ce1-8d9e-43b1-9261-82acb76a1838" providerId="ADAL" clId="{89F5E5F4-08FC-4032-B13F-02D09CDEE874}" dt="2025-01-30T15:58:17.691" v="5245" actId="700"/>
          <ac:spMkLst>
            <pc:docMk/>
            <pc:sldMk cId="739765007" sldId="270"/>
            <ac:spMk id="2" creationId="{C81D82A4-EBB8-DA41-D252-6563B5EFA66F}"/>
          </ac:spMkLst>
        </pc:spChg>
        <pc:spChg chg="mod ord">
          <ac:chgData name="Eggington, Clare" userId="baf60ce1-8d9e-43b1-9261-82acb76a1838" providerId="ADAL" clId="{89F5E5F4-08FC-4032-B13F-02D09CDEE874}" dt="2025-01-30T16:04:56.628" v="5586" actId="13926"/>
          <ac:spMkLst>
            <pc:docMk/>
            <pc:sldMk cId="739765007" sldId="270"/>
            <ac:spMk id="3" creationId="{F0FCBB72-91A7-69A5-EF8F-54078C70A7EB}"/>
          </ac:spMkLst>
        </pc:spChg>
        <pc:spChg chg="add del mod ord">
          <ac:chgData name="Eggington, Clare" userId="baf60ce1-8d9e-43b1-9261-82acb76a1838" providerId="ADAL" clId="{89F5E5F4-08FC-4032-B13F-02D09CDEE874}" dt="2025-01-30T15:58:20.334" v="5246" actId="22"/>
          <ac:spMkLst>
            <pc:docMk/>
            <pc:sldMk cId="739765007" sldId="270"/>
            <ac:spMk id="4" creationId="{588BA895-49C4-0455-D2C8-CFDE7E19E4B8}"/>
          </ac:spMkLst>
        </pc:spChg>
        <pc:picChg chg="add mod ord">
          <ac:chgData name="Eggington, Clare" userId="baf60ce1-8d9e-43b1-9261-82acb76a1838" providerId="ADAL" clId="{89F5E5F4-08FC-4032-B13F-02D09CDEE874}" dt="2025-01-30T15:58:23.895" v="5247" actId="14100"/>
          <ac:picMkLst>
            <pc:docMk/>
            <pc:sldMk cId="739765007" sldId="270"/>
            <ac:picMk id="6" creationId="{6E22C432-A42B-D250-40B9-5FAD316D6BC5}"/>
          </ac:picMkLst>
        </pc:picChg>
      </pc:sldChg>
      <pc:sldChg chg="addSp delSp modSp mod ord modClrScheme chgLayout">
        <pc:chgData name="Eggington, Clare" userId="baf60ce1-8d9e-43b1-9261-82acb76a1838" providerId="ADAL" clId="{89F5E5F4-08FC-4032-B13F-02D09CDEE874}" dt="2025-01-30T16:04:15.530" v="5547" actId="14100"/>
        <pc:sldMkLst>
          <pc:docMk/>
          <pc:sldMk cId="3757276049" sldId="271"/>
        </pc:sldMkLst>
        <pc:spChg chg="mod ord">
          <ac:chgData name="Eggington, Clare" userId="baf60ce1-8d9e-43b1-9261-82acb76a1838" providerId="ADAL" clId="{89F5E5F4-08FC-4032-B13F-02D09CDEE874}" dt="2025-01-30T16:00:45.643" v="5280" actId="700"/>
          <ac:spMkLst>
            <pc:docMk/>
            <pc:sldMk cId="3757276049" sldId="271"/>
            <ac:spMk id="2" creationId="{0E92DD9F-F3A5-00DF-7BB8-DB3F8036D704}"/>
          </ac:spMkLst>
        </pc:spChg>
        <pc:spChg chg="del mod ord">
          <ac:chgData name="Eggington, Clare" userId="baf60ce1-8d9e-43b1-9261-82acb76a1838" providerId="ADAL" clId="{89F5E5F4-08FC-4032-B13F-02D09CDEE874}" dt="2025-01-30T16:00:45.643" v="5280" actId="700"/>
          <ac:spMkLst>
            <pc:docMk/>
            <pc:sldMk cId="3757276049" sldId="271"/>
            <ac:spMk id="3" creationId="{60BB52CB-4131-2885-D97A-5A837B20A111}"/>
          </ac:spMkLst>
        </pc:spChg>
        <pc:spChg chg="add mod ord">
          <ac:chgData name="Eggington, Clare" userId="baf60ce1-8d9e-43b1-9261-82acb76a1838" providerId="ADAL" clId="{89F5E5F4-08FC-4032-B13F-02D09CDEE874}" dt="2025-01-30T16:02:34.318" v="5544" actId="20577"/>
          <ac:spMkLst>
            <pc:docMk/>
            <pc:sldMk cId="3757276049" sldId="271"/>
            <ac:spMk id="4" creationId="{23298E02-32AF-5423-346E-A644E4201671}"/>
          </ac:spMkLst>
        </pc:spChg>
        <pc:spChg chg="add del mod ord">
          <ac:chgData name="Eggington, Clare" userId="baf60ce1-8d9e-43b1-9261-82acb76a1838" providerId="ADAL" clId="{89F5E5F4-08FC-4032-B13F-02D09CDEE874}" dt="2025-01-30T16:04:10.012" v="5545" actId="22"/>
          <ac:spMkLst>
            <pc:docMk/>
            <pc:sldMk cId="3757276049" sldId="271"/>
            <ac:spMk id="5" creationId="{67283C54-A8FA-A65E-0370-E9F683689711}"/>
          </ac:spMkLst>
        </pc:spChg>
        <pc:picChg chg="add mod ord">
          <ac:chgData name="Eggington, Clare" userId="baf60ce1-8d9e-43b1-9261-82acb76a1838" providerId="ADAL" clId="{89F5E5F4-08FC-4032-B13F-02D09CDEE874}" dt="2025-01-30T16:04:15.530" v="5547" actId="14100"/>
          <ac:picMkLst>
            <pc:docMk/>
            <pc:sldMk cId="3757276049" sldId="271"/>
            <ac:picMk id="7" creationId="{F7DC44D3-8752-C0B5-FA8B-1F3D34BBDB61}"/>
          </ac:picMkLst>
        </pc:picChg>
      </pc:sldChg>
      <pc:sldChg chg="addSp delSp modSp mod modClrScheme chgLayout">
        <pc:chgData name="Eggington, Clare" userId="baf60ce1-8d9e-43b1-9261-82acb76a1838" providerId="ADAL" clId="{89F5E5F4-08FC-4032-B13F-02D09CDEE874}" dt="2025-01-30T16:20:59.411" v="6275" actId="20577"/>
        <pc:sldMkLst>
          <pc:docMk/>
          <pc:sldMk cId="1250563354" sldId="272"/>
        </pc:sldMkLst>
        <pc:spChg chg="mod ord">
          <ac:chgData name="Eggington, Clare" userId="baf60ce1-8d9e-43b1-9261-82acb76a1838" providerId="ADAL" clId="{89F5E5F4-08FC-4032-B13F-02D09CDEE874}" dt="2025-01-30T16:15:06.952" v="5871" actId="20577"/>
          <ac:spMkLst>
            <pc:docMk/>
            <pc:sldMk cId="1250563354" sldId="272"/>
            <ac:spMk id="2" creationId="{BA275F2C-5E47-E5D0-003B-A4835F9AD00D}"/>
          </ac:spMkLst>
        </pc:spChg>
        <pc:spChg chg="del mod ord">
          <ac:chgData name="Eggington, Clare" userId="baf60ce1-8d9e-43b1-9261-82acb76a1838" providerId="ADAL" clId="{89F5E5F4-08FC-4032-B13F-02D09CDEE874}" dt="2025-01-30T16:12:03.683" v="5858" actId="700"/>
          <ac:spMkLst>
            <pc:docMk/>
            <pc:sldMk cId="1250563354" sldId="272"/>
            <ac:spMk id="3" creationId="{38A51A08-2913-76AF-6C03-660FEC99F08E}"/>
          </ac:spMkLst>
        </pc:spChg>
        <pc:spChg chg="add del mod ord">
          <ac:chgData name="Eggington, Clare" userId="baf60ce1-8d9e-43b1-9261-82acb76a1838" providerId="ADAL" clId="{89F5E5F4-08FC-4032-B13F-02D09CDEE874}" dt="2025-01-30T16:15:00.194" v="5859" actId="700"/>
          <ac:spMkLst>
            <pc:docMk/>
            <pc:sldMk cId="1250563354" sldId="272"/>
            <ac:spMk id="6" creationId="{CFB90316-DC2C-15B3-1DFA-29192C93D9DF}"/>
          </ac:spMkLst>
        </pc:spChg>
        <pc:spChg chg="add del mod ord">
          <ac:chgData name="Eggington, Clare" userId="baf60ce1-8d9e-43b1-9261-82acb76a1838" providerId="ADAL" clId="{89F5E5F4-08FC-4032-B13F-02D09CDEE874}" dt="2025-01-30T16:15:00.194" v="5859" actId="700"/>
          <ac:spMkLst>
            <pc:docMk/>
            <pc:sldMk cId="1250563354" sldId="272"/>
            <ac:spMk id="7" creationId="{142C9AA2-F915-7B72-A65A-35E377D88CDB}"/>
          </ac:spMkLst>
        </pc:spChg>
        <pc:spChg chg="add mod ord">
          <ac:chgData name="Eggington, Clare" userId="baf60ce1-8d9e-43b1-9261-82acb76a1838" providerId="ADAL" clId="{89F5E5F4-08FC-4032-B13F-02D09CDEE874}" dt="2025-01-30T16:20:59.411" v="6275" actId="20577"/>
          <ac:spMkLst>
            <pc:docMk/>
            <pc:sldMk cId="1250563354" sldId="272"/>
            <ac:spMk id="10" creationId="{E432DBAD-4136-2602-002A-AB2BF402640C}"/>
          </ac:spMkLst>
        </pc:spChg>
        <pc:picChg chg="add del">
          <ac:chgData name="Eggington, Clare" userId="baf60ce1-8d9e-43b1-9261-82acb76a1838" providerId="ADAL" clId="{89F5E5F4-08FC-4032-B13F-02D09CDEE874}" dt="2025-01-30T16:05:08.071" v="5588" actId="22"/>
          <ac:picMkLst>
            <pc:docMk/>
            <pc:sldMk cId="1250563354" sldId="272"/>
            <ac:picMk id="5" creationId="{6D8F4BEB-2DA0-7C5F-EA92-1134F7F57BFD}"/>
          </ac:picMkLst>
        </pc:picChg>
      </pc:sldChg>
      <pc:sldChg chg="addSp modSp add mod modClrScheme chgLayout">
        <pc:chgData name="Eggington, Clare" userId="baf60ce1-8d9e-43b1-9261-82acb76a1838" providerId="ADAL" clId="{89F5E5F4-08FC-4032-B13F-02D09CDEE874}" dt="2025-01-30T16:26:46.540" v="6602" actId="1076"/>
        <pc:sldMkLst>
          <pc:docMk/>
          <pc:sldMk cId="2835527693" sldId="273"/>
        </pc:sldMkLst>
        <pc:spChg chg="mod ord">
          <ac:chgData name="Eggington, Clare" userId="baf60ce1-8d9e-43b1-9261-82acb76a1838" providerId="ADAL" clId="{89F5E5F4-08FC-4032-B13F-02D09CDEE874}" dt="2025-01-30T16:22:31.377" v="6361" actId="700"/>
          <ac:spMkLst>
            <pc:docMk/>
            <pc:sldMk cId="2835527693" sldId="273"/>
            <ac:spMk id="2" creationId="{162404F0-E219-5004-AF69-B5E8F734F8C7}"/>
          </ac:spMkLst>
        </pc:spChg>
        <pc:spChg chg="mod ord">
          <ac:chgData name="Eggington, Clare" userId="baf60ce1-8d9e-43b1-9261-82acb76a1838" providerId="ADAL" clId="{89F5E5F4-08FC-4032-B13F-02D09CDEE874}" dt="2025-01-30T16:26:44.784" v="6601" actId="20577"/>
          <ac:spMkLst>
            <pc:docMk/>
            <pc:sldMk cId="2835527693" sldId="273"/>
            <ac:spMk id="3" creationId="{CD1C530E-3C2B-C873-03E9-80DA8AF8127D}"/>
          </ac:spMkLst>
        </pc:spChg>
        <pc:spChg chg="add mod ord">
          <ac:chgData name="Eggington, Clare" userId="baf60ce1-8d9e-43b1-9261-82acb76a1838" providerId="ADAL" clId="{89F5E5F4-08FC-4032-B13F-02D09CDEE874}" dt="2025-01-30T16:26:46.540" v="6602" actId="1076"/>
          <ac:spMkLst>
            <pc:docMk/>
            <pc:sldMk cId="2835527693" sldId="273"/>
            <ac:spMk id="4" creationId="{D27EBBDE-6379-A812-210E-7DAFEFCFDE5C}"/>
          </ac:spMkLst>
        </pc:spChg>
        <pc:picChg chg="add mod">
          <ac:chgData name="Eggington, Clare" userId="baf60ce1-8d9e-43b1-9261-82acb76a1838" providerId="ADAL" clId="{89F5E5F4-08FC-4032-B13F-02D09CDEE874}" dt="2025-01-30T16:24:52.013" v="6552" actId="14100"/>
          <ac:picMkLst>
            <pc:docMk/>
            <pc:sldMk cId="2835527693" sldId="273"/>
            <ac:picMk id="6" creationId="{01522D93-6831-41EB-C558-A9E7C3C934A2}"/>
          </ac:picMkLst>
        </pc:picChg>
        <pc:picChg chg="add mod">
          <ac:chgData name="Eggington, Clare" userId="baf60ce1-8d9e-43b1-9261-82acb76a1838" providerId="ADAL" clId="{89F5E5F4-08FC-4032-B13F-02D09CDEE874}" dt="2025-01-30T16:26:17.733" v="6561" actId="14861"/>
          <ac:picMkLst>
            <pc:docMk/>
            <pc:sldMk cId="2835527693" sldId="273"/>
            <ac:picMk id="8" creationId="{A9E8D54D-C50B-9253-F85F-ADB2BC9E12DD}"/>
          </ac:picMkLst>
        </pc:picChg>
      </pc:sldChg>
      <pc:sldChg chg="modSp add mod">
        <pc:chgData name="Eggington, Clare" userId="baf60ce1-8d9e-43b1-9261-82acb76a1838" providerId="ADAL" clId="{89F5E5F4-08FC-4032-B13F-02D09CDEE874}" dt="2025-01-30T16:33:36.893" v="7272" actId="20577"/>
        <pc:sldMkLst>
          <pc:docMk/>
          <pc:sldMk cId="1437648915" sldId="274"/>
        </pc:sldMkLst>
        <pc:spChg chg="mod">
          <ac:chgData name="Eggington, Clare" userId="baf60ce1-8d9e-43b1-9261-82acb76a1838" providerId="ADAL" clId="{89F5E5F4-08FC-4032-B13F-02D09CDEE874}" dt="2025-01-30T16:31:51.556" v="7194" actId="20577"/>
          <ac:spMkLst>
            <pc:docMk/>
            <pc:sldMk cId="1437648915" sldId="274"/>
            <ac:spMk id="2" creationId="{90D95710-CD01-174B-A078-1DD3245C0B9D}"/>
          </ac:spMkLst>
        </pc:spChg>
        <pc:spChg chg="mod">
          <ac:chgData name="Eggington, Clare" userId="baf60ce1-8d9e-43b1-9261-82acb76a1838" providerId="ADAL" clId="{89F5E5F4-08FC-4032-B13F-02D09CDEE874}" dt="2025-01-30T16:33:36.893" v="7272" actId="20577"/>
          <ac:spMkLst>
            <pc:docMk/>
            <pc:sldMk cId="1437648915" sldId="274"/>
            <ac:spMk id="3" creationId="{88DEF693-7752-F2B9-DA91-73B2B033F727}"/>
          </ac:spMkLst>
        </pc:spChg>
      </pc:sldChg>
      <pc:sldChg chg="modSp add mod ord">
        <pc:chgData name="Eggington, Clare" userId="baf60ce1-8d9e-43b1-9261-82acb76a1838" providerId="ADAL" clId="{89F5E5F4-08FC-4032-B13F-02D09CDEE874}" dt="2025-01-30T16:31:27.450" v="7160"/>
        <pc:sldMkLst>
          <pc:docMk/>
          <pc:sldMk cId="3014350078" sldId="275"/>
        </pc:sldMkLst>
        <pc:spChg chg="mod">
          <ac:chgData name="Eggington, Clare" userId="baf60ce1-8d9e-43b1-9261-82acb76a1838" providerId="ADAL" clId="{89F5E5F4-08FC-4032-B13F-02D09CDEE874}" dt="2025-01-30T16:31:17.745" v="7158" actId="20577"/>
          <ac:spMkLst>
            <pc:docMk/>
            <pc:sldMk cId="3014350078" sldId="275"/>
            <ac:spMk id="3" creationId="{D3EEA4AA-3E0A-1A5B-E3A5-3E1A1591D013}"/>
          </ac:spMkLst>
        </pc:spChg>
      </pc:sldChg>
      <pc:sldChg chg="addSp delSp modSp add mod">
        <pc:chgData name="Eggington, Clare" userId="baf60ce1-8d9e-43b1-9261-82acb76a1838" providerId="ADAL" clId="{89F5E5F4-08FC-4032-B13F-02D09CDEE874}" dt="2025-01-31T09:30:27.434" v="7301" actId="22"/>
        <pc:sldMkLst>
          <pc:docMk/>
          <pc:sldMk cId="3256787167" sldId="276"/>
        </pc:sldMkLst>
        <pc:spChg chg="mod">
          <ac:chgData name="Eggington, Clare" userId="baf60ce1-8d9e-43b1-9261-82acb76a1838" providerId="ADAL" clId="{89F5E5F4-08FC-4032-B13F-02D09CDEE874}" dt="2025-01-31T09:28:44.515" v="7298" actId="20577"/>
          <ac:spMkLst>
            <pc:docMk/>
            <pc:sldMk cId="3256787167" sldId="276"/>
            <ac:spMk id="2" creationId="{E4ABA9D7-1AAE-8DF8-646B-171E073AD8FD}"/>
          </ac:spMkLst>
        </pc:spChg>
        <pc:spChg chg="mod">
          <ac:chgData name="Eggington, Clare" userId="baf60ce1-8d9e-43b1-9261-82acb76a1838" providerId="ADAL" clId="{89F5E5F4-08FC-4032-B13F-02D09CDEE874}" dt="2025-01-31T09:29:50.380" v="7299" actId="20577"/>
          <ac:spMkLst>
            <pc:docMk/>
            <pc:sldMk cId="3256787167" sldId="276"/>
            <ac:spMk id="3" creationId="{276BE62D-DBB4-AD20-E6CD-BA9DD971725A}"/>
          </ac:spMkLst>
        </pc:spChg>
        <pc:spChg chg="add del mod">
          <ac:chgData name="Eggington, Clare" userId="baf60ce1-8d9e-43b1-9261-82acb76a1838" providerId="ADAL" clId="{89F5E5F4-08FC-4032-B13F-02D09CDEE874}" dt="2025-01-31T09:30:27.434" v="7301" actId="22"/>
          <ac:spMkLst>
            <pc:docMk/>
            <pc:sldMk cId="3256787167" sldId="276"/>
            <ac:spMk id="5" creationId="{AC954F10-84F2-D47C-7CCA-D16E5026B3F8}"/>
          </ac:spMkLst>
        </pc:spChg>
        <pc:picChg chg="del">
          <ac:chgData name="Eggington, Clare" userId="baf60ce1-8d9e-43b1-9261-82acb76a1838" providerId="ADAL" clId="{89F5E5F4-08FC-4032-B13F-02D09CDEE874}" dt="2025-01-31T09:29:53.192" v="7300" actId="21"/>
          <ac:picMkLst>
            <pc:docMk/>
            <pc:sldMk cId="3256787167" sldId="276"/>
            <ac:picMk id="6" creationId="{5B7FD2C4-61EB-D0F5-830E-79CBEF99DE58}"/>
          </ac:picMkLst>
        </pc:picChg>
        <pc:picChg chg="add mod ord">
          <ac:chgData name="Eggington, Clare" userId="baf60ce1-8d9e-43b1-9261-82acb76a1838" providerId="ADAL" clId="{89F5E5F4-08FC-4032-B13F-02D09CDEE874}" dt="2025-01-31T09:30:27.434" v="7301" actId="22"/>
          <ac:picMkLst>
            <pc:docMk/>
            <pc:sldMk cId="3256787167" sldId="276"/>
            <ac:picMk id="8" creationId="{1C8D9A20-5086-5F85-3A3E-2EB6A1E83D9E}"/>
          </ac:picMkLst>
        </pc:picChg>
      </pc:sldChg>
    </pc:docChg>
  </pc:docChgLst>
  <pc:docChgLst>
    <pc:chgData name="Styles, Chris" userId="S::cvchr675@coventry.gov.uk::06871eee-c46c-4dc8-9c3f-31dfe5f2329a" providerId="AD" clId="Web-{8D2B2361-CC34-EA90-A61B-D6B6A5E2491F}"/>
    <pc:docChg chg="modSld">
      <pc:chgData name="Styles, Chris" userId="S::cvchr675@coventry.gov.uk::06871eee-c46c-4dc8-9c3f-31dfe5f2329a" providerId="AD" clId="Web-{8D2B2361-CC34-EA90-A61B-D6B6A5E2491F}" dt="2025-01-31T11:24:55.547" v="2" actId="14100"/>
      <pc:docMkLst>
        <pc:docMk/>
      </pc:docMkLst>
      <pc:sldChg chg="modSp">
        <pc:chgData name="Styles, Chris" userId="S::cvchr675@coventry.gov.uk::06871eee-c46c-4dc8-9c3f-31dfe5f2329a" providerId="AD" clId="Web-{8D2B2361-CC34-EA90-A61B-D6B6A5E2491F}" dt="2025-01-31T11:24:55.547" v="2" actId="14100"/>
        <pc:sldMkLst>
          <pc:docMk/>
          <pc:sldMk cId="3341801257" sldId="260"/>
        </pc:sldMkLst>
        <pc:spChg chg="mod">
          <ac:chgData name="Styles, Chris" userId="S::cvchr675@coventry.gov.uk::06871eee-c46c-4dc8-9c3f-31dfe5f2329a" providerId="AD" clId="Web-{8D2B2361-CC34-EA90-A61B-D6B6A5E2491F}" dt="2025-01-31T11:24:55.547" v="2" actId="14100"/>
          <ac:spMkLst>
            <pc:docMk/>
            <pc:sldMk cId="3341801257" sldId="260"/>
            <ac:spMk id="3" creationId="{4D0B4E6E-4F97-D187-2C53-4F79DD641E95}"/>
          </ac:spMkLst>
        </pc:spChg>
      </pc:sldChg>
    </pc:docChg>
  </pc:docChgLst>
  <pc:docChgLst>
    <pc:chgData name="Styles, Chris" userId="S::cvchr675@coventry.gov.uk::06871eee-c46c-4dc8-9c3f-31dfe5f2329a" providerId="AD" clId="Web-{1A424DF9-A866-890D-B4AD-C706577A38C7}"/>
    <pc:docChg chg="modSld">
      <pc:chgData name="Styles, Chris" userId="S::cvchr675@coventry.gov.uk::06871eee-c46c-4dc8-9c3f-31dfe5f2329a" providerId="AD" clId="Web-{1A424DF9-A866-890D-B4AD-C706577A38C7}" dt="2025-01-31T09:54:44.448" v="347" actId="1076"/>
      <pc:docMkLst>
        <pc:docMk/>
      </pc:docMkLst>
      <pc:sldChg chg="modSp">
        <pc:chgData name="Styles, Chris" userId="S::cvchr675@coventry.gov.uk::06871eee-c46c-4dc8-9c3f-31dfe5f2329a" providerId="AD" clId="Web-{1A424DF9-A866-890D-B4AD-C706577A38C7}" dt="2025-01-31T09:34:23.475" v="39" actId="1076"/>
        <pc:sldMkLst>
          <pc:docMk/>
          <pc:sldMk cId="3481697518" sldId="257"/>
        </pc:sldMkLst>
        <pc:spChg chg="mod">
          <ac:chgData name="Styles, Chris" userId="S::cvchr675@coventry.gov.uk::06871eee-c46c-4dc8-9c3f-31dfe5f2329a" providerId="AD" clId="Web-{1A424DF9-A866-890D-B4AD-C706577A38C7}" dt="2025-01-31T09:34:23.475" v="39" actId="1076"/>
          <ac:spMkLst>
            <pc:docMk/>
            <pc:sldMk cId="3481697518" sldId="257"/>
            <ac:spMk id="3" creationId="{F43A0AF5-CFF2-2BD7-FD6F-DEC193888552}"/>
          </ac:spMkLst>
        </pc:spChg>
      </pc:sldChg>
      <pc:sldChg chg="modSp">
        <pc:chgData name="Styles, Chris" userId="S::cvchr675@coventry.gov.uk::06871eee-c46c-4dc8-9c3f-31dfe5f2329a" providerId="AD" clId="Web-{1A424DF9-A866-890D-B4AD-C706577A38C7}" dt="2025-01-31T09:33:35.942" v="29" actId="1076"/>
        <pc:sldMkLst>
          <pc:docMk/>
          <pc:sldMk cId="3341801257" sldId="260"/>
        </pc:sldMkLst>
        <pc:spChg chg="mod">
          <ac:chgData name="Styles, Chris" userId="S::cvchr675@coventry.gov.uk::06871eee-c46c-4dc8-9c3f-31dfe5f2329a" providerId="AD" clId="Web-{1A424DF9-A866-890D-B4AD-C706577A38C7}" dt="2025-01-31T09:33:35.942" v="29" actId="1076"/>
          <ac:spMkLst>
            <pc:docMk/>
            <pc:sldMk cId="3341801257" sldId="260"/>
            <ac:spMk id="2" creationId="{187CACFE-BD08-600F-F7FA-9901A59B3ED3}"/>
          </ac:spMkLst>
        </pc:spChg>
        <pc:spChg chg="mod">
          <ac:chgData name="Styles, Chris" userId="S::cvchr675@coventry.gov.uk::06871eee-c46c-4dc8-9c3f-31dfe5f2329a" providerId="AD" clId="Web-{1A424DF9-A866-890D-B4AD-C706577A38C7}" dt="2025-01-31T09:33:04.410" v="28" actId="14100"/>
          <ac:spMkLst>
            <pc:docMk/>
            <pc:sldMk cId="3341801257" sldId="260"/>
            <ac:spMk id="3" creationId="{4D0B4E6E-4F97-D187-2C53-4F79DD641E95}"/>
          </ac:spMkLst>
        </pc:spChg>
      </pc:sldChg>
      <pc:sldChg chg="modSp">
        <pc:chgData name="Styles, Chris" userId="S::cvchr675@coventry.gov.uk::06871eee-c46c-4dc8-9c3f-31dfe5f2329a" providerId="AD" clId="Web-{1A424DF9-A866-890D-B4AD-C706577A38C7}" dt="2025-01-31T09:34:30.319" v="41" actId="1076"/>
        <pc:sldMkLst>
          <pc:docMk/>
          <pc:sldMk cId="3513296439" sldId="261"/>
        </pc:sldMkLst>
        <pc:picChg chg="mod">
          <ac:chgData name="Styles, Chris" userId="S::cvchr675@coventry.gov.uk::06871eee-c46c-4dc8-9c3f-31dfe5f2329a" providerId="AD" clId="Web-{1A424DF9-A866-890D-B4AD-C706577A38C7}" dt="2025-01-31T09:34:30.319" v="41" actId="1076"/>
          <ac:picMkLst>
            <pc:docMk/>
            <pc:sldMk cId="3513296439" sldId="261"/>
            <ac:picMk id="11" creationId="{5979C81D-70B9-9194-8510-605E47767CF2}"/>
          </ac:picMkLst>
        </pc:picChg>
      </pc:sldChg>
      <pc:sldChg chg="modSp">
        <pc:chgData name="Styles, Chris" userId="S::cvchr675@coventry.gov.uk::06871eee-c46c-4dc8-9c3f-31dfe5f2329a" providerId="AD" clId="Web-{1A424DF9-A866-890D-B4AD-C706577A38C7}" dt="2025-01-31T09:35:06.039" v="52" actId="14100"/>
        <pc:sldMkLst>
          <pc:docMk/>
          <pc:sldMk cId="7600336" sldId="262"/>
        </pc:sldMkLst>
        <pc:spChg chg="mod">
          <ac:chgData name="Styles, Chris" userId="S::cvchr675@coventry.gov.uk::06871eee-c46c-4dc8-9c3f-31dfe5f2329a" providerId="AD" clId="Web-{1A424DF9-A866-890D-B4AD-C706577A38C7}" dt="2025-01-31T09:35:06.039" v="52" actId="14100"/>
          <ac:spMkLst>
            <pc:docMk/>
            <pc:sldMk cId="7600336" sldId="262"/>
            <ac:spMk id="5" creationId="{C4C3FC2F-0581-6C62-5B04-CF00DDAF3ABF}"/>
          </ac:spMkLst>
        </pc:spChg>
        <pc:picChg chg="mod">
          <ac:chgData name="Styles, Chris" userId="S::cvchr675@coventry.gov.uk::06871eee-c46c-4dc8-9c3f-31dfe5f2329a" providerId="AD" clId="Web-{1A424DF9-A866-890D-B4AD-C706577A38C7}" dt="2025-01-31T09:35:00.616" v="50" actId="1076"/>
          <ac:picMkLst>
            <pc:docMk/>
            <pc:sldMk cId="7600336" sldId="262"/>
            <ac:picMk id="8" creationId="{E7B9FFCD-045A-EA85-4FAC-419F91913F7A}"/>
          </ac:picMkLst>
        </pc:picChg>
        <pc:picChg chg="mod">
          <ac:chgData name="Styles, Chris" userId="S::cvchr675@coventry.gov.uk::06871eee-c46c-4dc8-9c3f-31dfe5f2329a" providerId="AD" clId="Web-{1A424DF9-A866-890D-B4AD-C706577A38C7}" dt="2025-01-31T09:35:02.132" v="51" actId="1076"/>
          <ac:picMkLst>
            <pc:docMk/>
            <pc:sldMk cId="7600336" sldId="262"/>
            <ac:picMk id="10" creationId="{C4BFEE7B-3D98-6229-065D-560272E2D889}"/>
          </ac:picMkLst>
        </pc:picChg>
      </pc:sldChg>
      <pc:sldChg chg="modSp">
        <pc:chgData name="Styles, Chris" userId="S::cvchr675@coventry.gov.uk::06871eee-c46c-4dc8-9c3f-31dfe5f2329a" providerId="AD" clId="Web-{1A424DF9-A866-890D-B4AD-C706577A38C7}" dt="2025-01-31T09:40:10.969" v="114" actId="1076"/>
        <pc:sldMkLst>
          <pc:docMk/>
          <pc:sldMk cId="3566308273" sldId="263"/>
        </pc:sldMkLst>
        <pc:spChg chg="mod">
          <ac:chgData name="Styles, Chris" userId="S::cvchr675@coventry.gov.uk::06871eee-c46c-4dc8-9c3f-31dfe5f2329a" providerId="AD" clId="Web-{1A424DF9-A866-890D-B4AD-C706577A38C7}" dt="2025-01-31T09:40:10.969" v="114" actId="1076"/>
          <ac:spMkLst>
            <pc:docMk/>
            <pc:sldMk cId="3566308273" sldId="263"/>
            <ac:spMk id="4" creationId="{8D2DC964-491A-936B-6492-80A7D3DB6A13}"/>
          </ac:spMkLst>
        </pc:spChg>
        <pc:picChg chg="mod">
          <ac:chgData name="Styles, Chris" userId="S::cvchr675@coventry.gov.uk::06871eee-c46c-4dc8-9c3f-31dfe5f2329a" providerId="AD" clId="Web-{1A424DF9-A866-890D-B4AD-C706577A38C7}" dt="2025-01-31T09:40:05.500" v="112" actId="1076"/>
          <ac:picMkLst>
            <pc:docMk/>
            <pc:sldMk cId="3566308273" sldId="263"/>
            <ac:picMk id="2054" creationId="{4721E2B7-E1B4-2D75-C3B5-2CEEE862FC3B}"/>
          </ac:picMkLst>
        </pc:picChg>
      </pc:sldChg>
      <pc:sldChg chg="modSp">
        <pc:chgData name="Styles, Chris" userId="S::cvchr675@coventry.gov.uk::06871eee-c46c-4dc8-9c3f-31dfe5f2329a" providerId="AD" clId="Web-{1A424DF9-A866-890D-B4AD-C706577A38C7}" dt="2025-01-31T09:37:35.605" v="78" actId="1076"/>
        <pc:sldMkLst>
          <pc:docMk/>
          <pc:sldMk cId="3242137440" sldId="265"/>
        </pc:sldMkLst>
        <pc:spChg chg="mod">
          <ac:chgData name="Styles, Chris" userId="S::cvchr675@coventry.gov.uk::06871eee-c46c-4dc8-9c3f-31dfe5f2329a" providerId="AD" clId="Web-{1A424DF9-A866-890D-B4AD-C706577A38C7}" dt="2025-01-31T09:37:35.605" v="78" actId="1076"/>
          <ac:spMkLst>
            <pc:docMk/>
            <pc:sldMk cId="3242137440" sldId="265"/>
            <ac:spMk id="2" creationId="{B34CBC02-D781-8A6C-A222-25F1B33AB7A9}"/>
          </ac:spMkLst>
        </pc:spChg>
        <pc:spChg chg="mod">
          <ac:chgData name="Styles, Chris" userId="S::cvchr675@coventry.gov.uk::06871eee-c46c-4dc8-9c3f-31dfe5f2329a" providerId="AD" clId="Web-{1A424DF9-A866-890D-B4AD-C706577A38C7}" dt="2025-01-31T09:36:05.712" v="77" actId="1076"/>
          <ac:spMkLst>
            <pc:docMk/>
            <pc:sldMk cId="3242137440" sldId="265"/>
            <ac:spMk id="5" creationId="{8B4554F3-1736-6647-96C1-3C0268D6B7CE}"/>
          </ac:spMkLst>
        </pc:spChg>
        <pc:picChg chg="mod">
          <ac:chgData name="Styles, Chris" userId="S::cvchr675@coventry.gov.uk::06871eee-c46c-4dc8-9c3f-31dfe5f2329a" providerId="AD" clId="Web-{1A424DF9-A866-890D-B4AD-C706577A38C7}" dt="2025-01-31T09:35:39.618" v="57" actId="1076"/>
          <ac:picMkLst>
            <pc:docMk/>
            <pc:sldMk cId="3242137440" sldId="265"/>
            <ac:picMk id="1030" creationId="{93D093C2-78AE-B787-E6FF-7484DBB06232}"/>
          </ac:picMkLst>
        </pc:picChg>
      </pc:sldChg>
      <pc:sldChg chg="modSp">
        <pc:chgData name="Styles, Chris" userId="S::cvchr675@coventry.gov.uk::06871eee-c46c-4dc8-9c3f-31dfe5f2329a" providerId="AD" clId="Web-{1A424DF9-A866-890D-B4AD-C706577A38C7}" dt="2025-01-31T09:35:22.851" v="56" actId="1076"/>
        <pc:sldMkLst>
          <pc:docMk/>
          <pc:sldMk cId="317832060" sldId="266"/>
        </pc:sldMkLst>
        <pc:spChg chg="mod">
          <ac:chgData name="Styles, Chris" userId="S::cvchr675@coventry.gov.uk::06871eee-c46c-4dc8-9c3f-31dfe5f2329a" providerId="AD" clId="Web-{1A424DF9-A866-890D-B4AD-C706577A38C7}" dt="2025-01-31T09:35:22.851" v="56" actId="1076"/>
          <ac:spMkLst>
            <pc:docMk/>
            <pc:sldMk cId="317832060" sldId="266"/>
            <ac:spMk id="4" creationId="{E915D10C-BBB0-A9E0-BA33-D81580E18B00}"/>
          </ac:spMkLst>
        </pc:spChg>
        <pc:picChg chg="mod">
          <ac:chgData name="Styles, Chris" userId="S::cvchr675@coventry.gov.uk::06871eee-c46c-4dc8-9c3f-31dfe5f2329a" providerId="AD" clId="Web-{1A424DF9-A866-890D-B4AD-C706577A38C7}" dt="2025-01-31T09:32:36.987" v="19" actId="1076"/>
          <ac:picMkLst>
            <pc:docMk/>
            <pc:sldMk cId="317832060" sldId="266"/>
            <ac:picMk id="6" creationId="{F8A43E2E-3F54-11DF-6C94-022409155C87}"/>
          </ac:picMkLst>
        </pc:picChg>
      </pc:sldChg>
      <pc:sldChg chg="modSp">
        <pc:chgData name="Styles, Chris" userId="S::cvchr675@coventry.gov.uk::06871eee-c46c-4dc8-9c3f-31dfe5f2329a" providerId="AD" clId="Web-{1A424DF9-A866-890D-B4AD-C706577A38C7}" dt="2025-01-31T09:35:13.711" v="54" actId="14100"/>
        <pc:sldMkLst>
          <pc:docMk/>
          <pc:sldMk cId="2916923662" sldId="267"/>
        </pc:sldMkLst>
        <pc:spChg chg="mod">
          <ac:chgData name="Styles, Chris" userId="S::cvchr675@coventry.gov.uk::06871eee-c46c-4dc8-9c3f-31dfe5f2329a" providerId="AD" clId="Web-{1A424DF9-A866-890D-B4AD-C706577A38C7}" dt="2025-01-31T09:35:13.711" v="54" actId="14100"/>
          <ac:spMkLst>
            <pc:docMk/>
            <pc:sldMk cId="2916923662" sldId="267"/>
            <ac:spMk id="3" creationId="{C5490A37-4B72-F57A-8138-8E88882BEAE3}"/>
          </ac:spMkLst>
        </pc:spChg>
        <pc:picChg chg="mod">
          <ac:chgData name="Styles, Chris" userId="S::cvchr675@coventry.gov.uk::06871eee-c46c-4dc8-9c3f-31dfe5f2329a" providerId="AD" clId="Web-{1A424DF9-A866-890D-B4AD-C706577A38C7}" dt="2025-01-31T09:32:04.049" v="4" actId="1076"/>
          <ac:picMkLst>
            <pc:docMk/>
            <pc:sldMk cId="2916923662" sldId="267"/>
            <ac:picMk id="10" creationId="{DAC58728-A2CE-BB6C-F2CF-93997003E686}"/>
          </ac:picMkLst>
        </pc:picChg>
      </pc:sldChg>
      <pc:sldChg chg="modSp">
        <pc:chgData name="Styles, Chris" userId="S::cvchr675@coventry.gov.uk::06871eee-c46c-4dc8-9c3f-31dfe5f2329a" providerId="AD" clId="Web-{1A424DF9-A866-890D-B4AD-C706577A38C7}" dt="2025-01-31T09:40:33.907" v="117" actId="1076"/>
        <pc:sldMkLst>
          <pc:docMk/>
          <pc:sldMk cId="1439393719" sldId="268"/>
        </pc:sldMkLst>
        <pc:spChg chg="mod">
          <ac:chgData name="Styles, Chris" userId="S::cvchr675@coventry.gov.uk::06871eee-c46c-4dc8-9c3f-31dfe5f2329a" providerId="AD" clId="Web-{1A424DF9-A866-890D-B4AD-C706577A38C7}" dt="2025-01-31T09:40:33.907" v="117" actId="1076"/>
          <ac:spMkLst>
            <pc:docMk/>
            <pc:sldMk cId="1439393719" sldId="268"/>
            <ac:spMk id="2" creationId="{ACA90108-83CB-FE86-B7CE-D7B1D8D47239}"/>
          </ac:spMkLst>
        </pc:spChg>
        <pc:spChg chg="mod">
          <ac:chgData name="Styles, Chris" userId="S::cvchr675@coventry.gov.uk::06871eee-c46c-4dc8-9c3f-31dfe5f2329a" providerId="AD" clId="Web-{1A424DF9-A866-890D-B4AD-C706577A38C7}" dt="2025-01-31T09:40:29.470" v="116" actId="1076"/>
          <ac:spMkLst>
            <pc:docMk/>
            <pc:sldMk cId="1439393719" sldId="268"/>
            <ac:spMk id="3" creationId="{69913489-1BCB-8027-CFF6-2CE9649061D7}"/>
          </ac:spMkLst>
        </pc:spChg>
        <pc:spChg chg="mod">
          <ac:chgData name="Styles, Chris" userId="S::cvchr675@coventry.gov.uk::06871eee-c46c-4dc8-9c3f-31dfe5f2329a" providerId="AD" clId="Web-{1A424DF9-A866-890D-B4AD-C706577A38C7}" dt="2025-01-31T09:38:36.373" v="96" actId="1076"/>
          <ac:spMkLst>
            <pc:docMk/>
            <pc:sldMk cId="1439393719" sldId="268"/>
            <ac:spMk id="5" creationId="{1F48C5DA-1348-769F-E80B-F2CF84CE78EE}"/>
          </ac:spMkLst>
        </pc:spChg>
        <pc:spChg chg="mod">
          <ac:chgData name="Styles, Chris" userId="S::cvchr675@coventry.gov.uk::06871eee-c46c-4dc8-9c3f-31dfe5f2329a" providerId="AD" clId="Web-{1A424DF9-A866-890D-B4AD-C706577A38C7}" dt="2025-01-31T09:38:22.654" v="94" actId="1076"/>
          <ac:spMkLst>
            <pc:docMk/>
            <pc:sldMk cId="1439393719" sldId="268"/>
            <ac:spMk id="6" creationId="{B1F1C816-0972-62B3-EF54-C885647E11F0}"/>
          </ac:spMkLst>
        </pc:spChg>
        <pc:picChg chg="mod">
          <ac:chgData name="Styles, Chris" userId="S::cvchr675@coventry.gov.uk::06871eee-c46c-4dc8-9c3f-31dfe5f2329a" providerId="AD" clId="Web-{1A424DF9-A866-890D-B4AD-C706577A38C7}" dt="2025-01-31T09:38:07.278" v="92" actId="1076"/>
          <ac:picMkLst>
            <pc:docMk/>
            <pc:sldMk cId="1439393719" sldId="268"/>
            <ac:picMk id="8" creationId="{27EAFBD6-BEFF-B76E-9FDF-09C1B82176CB}"/>
          </ac:picMkLst>
        </pc:picChg>
        <pc:picChg chg="mod">
          <ac:chgData name="Styles, Chris" userId="S::cvchr675@coventry.gov.uk::06871eee-c46c-4dc8-9c3f-31dfe5f2329a" providerId="AD" clId="Web-{1A424DF9-A866-890D-B4AD-C706577A38C7}" dt="2025-01-31T09:38:13.810" v="93" actId="1076"/>
          <ac:picMkLst>
            <pc:docMk/>
            <pc:sldMk cId="1439393719" sldId="268"/>
            <ac:picMk id="3074" creationId="{7DB01EFB-C938-14FC-6181-18C8DC6E7D0A}"/>
          </ac:picMkLst>
        </pc:picChg>
        <pc:picChg chg="mod">
          <ac:chgData name="Styles, Chris" userId="S::cvchr675@coventry.gov.uk::06871eee-c46c-4dc8-9c3f-31dfe5f2329a" providerId="AD" clId="Web-{1A424DF9-A866-890D-B4AD-C706577A38C7}" dt="2025-01-31T09:38:46.451" v="97" actId="14100"/>
          <ac:picMkLst>
            <pc:docMk/>
            <pc:sldMk cId="1439393719" sldId="268"/>
            <ac:picMk id="3080" creationId="{1B389901-4FEB-2572-ED46-42C06CBA9D7F}"/>
          </ac:picMkLst>
        </pc:picChg>
      </pc:sldChg>
      <pc:sldChg chg="modSp">
        <pc:chgData name="Styles, Chris" userId="S::cvchr675@coventry.gov.uk::06871eee-c46c-4dc8-9c3f-31dfe5f2329a" providerId="AD" clId="Web-{1A424DF9-A866-890D-B4AD-C706577A38C7}" dt="2025-01-31T09:42:24.801" v="151" actId="1076"/>
        <pc:sldMkLst>
          <pc:docMk/>
          <pc:sldMk cId="1422682131" sldId="269"/>
        </pc:sldMkLst>
        <pc:spChg chg="mod">
          <ac:chgData name="Styles, Chris" userId="S::cvchr675@coventry.gov.uk::06871eee-c46c-4dc8-9c3f-31dfe5f2329a" providerId="AD" clId="Web-{1A424DF9-A866-890D-B4AD-C706577A38C7}" dt="2025-01-31T09:42:24.801" v="151" actId="1076"/>
          <ac:spMkLst>
            <pc:docMk/>
            <pc:sldMk cId="1422682131" sldId="269"/>
            <ac:spMk id="4" creationId="{B6605F33-25B9-B4D5-F99A-C088132D109A}"/>
          </ac:spMkLst>
        </pc:spChg>
      </pc:sldChg>
      <pc:sldChg chg="modSp">
        <pc:chgData name="Styles, Chris" userId="S::cvchr675@coventry.gov.uk::06871eee-c46c-4dc8-9c3f-31dfe5f2329a" providerId="AD" clId="Web-{1A424DF9-A866-890D-B4AD-C706577A38C7}" dt="2025-01-31T09:52:08.537" v="253" actId="20577"/>
        <pc:sldMkLst>
          <pc:docMk/>
          <pc:sldMk cId="739765007" sldId="270"/>
        </pc:sldMkLst>
        <pc:spChg chg="mod">
          <ac:chgData name="Styles, Chris" userId="S::cvchr675@coventry.gov.uk::06871eee-c46c-4dc8-9c3f-31dfe5f2329a" providerId="AD" clId="Web-{1A424DF9-A866-890D-B4AD-C706577A38C7}" dt="2025-01-31T09:52:08.537" v="253" actId="20577"/>
          <ac:spMkLst>
            <pc:docMk/>
            <pc:sldMk cId="739765007" sldId="270"/>
            <ac:spMk id="3" creationId="{F0FCBB72-91A7-69A5-EF8F-54078C70A7EB}"/>
          </ac:spMkLst>
        </pc:spChg>
        <pc:picChg chg="mod">
          <ac:chgData name="Styles, Chris" userId="S::cvchr675@coventry.gov.uk::06871eee-c46c-4dc8-9c3f-31dfe5f2329a" providerId="AD" clId="Web-{1A424DF9-A866-890D-B4AD-C706577A38C7}" dt="2025-01-31T09:44:30.039" v="203" actId="1076"/>
          <ac:picMkLst>
            <pc:docMk/>
            <pc:sldMk cId="739765007" sldId="270"/>
            <ac:picMk id="6" creationId="{6E22C432-A42B-D250-40B9-5FAD316D6BC5}"/>
          </ac:picMkLst>
        </pc:picChg>
      </pc:sldChg>
      <pc:sldChg chg="modSp">
        <pc:chgData name="Styles, Chris" userId="S::cvchr675@coventry.gov.uk::06871eee-c46c-4dc8-9c3f-31dfe5f2329a" providerId="AD" clId="Web-{1A424DF9-A866-890D-B4AD-C706577A38C7}" dt="2025-01-31T09:40:55.783" v="125" actId="14100"/>
        <pc:sldMkLst>
          <pc:docMk/>
          <pc:sldMk cId="3757276049" sldId="271"/>
        </pc:sldMkLst>
        <pc:spChg chg="mod">
          <ac:chgData name="Styles, Chris" userId="S::cvchr675@coventry.gov.uk::06871eee-c46c-4dc8-9c3f-31dfe5f2329a" providerId="AD" clId="Web-{1A424DF9-A866-890D-B4AD-C706577A38C7}" dt="2025-01-31T09:40:50.002" v="123" actId="20577"/>
          <ac:spMkLst>
            <pc:docMk/>
            <pc:sldMk cId="3757276049" sldId="271"/>
            <ac:spMk id="4" creationId="{23298E02-32AF-5423-346E-A644E4201671}"/>
          </ac:spMkLst>
        </pc:spChg>
        <pc:picChg chg="mod">
          <ac:chgData name="Styles, Chris" userId="S::cvchr675@coventry.gov.uk::06871eee-c46c-4dc8-9c3f-31dfe5f2329a" providerId="AD" clId="Web-{1A424DF9-A866-890D-B4AD-C706577A38C7}" dt="2025-01-31T09:40:55.783" v="125" actId="14100"/>
          <ac:picMkLst>
            <pc:docMk/>
            <pc:sldMk cId="3757276049" sldId="271"/>
            <ac:picMk id="7" creationId="{F7DC44D3-8752-C0B5-FA8B-1F3D34BBDB61}"/>
          </ac:picMkLst>
        </pc:picChg>
      </pc:sldChg>
      <pc:sldChg chg="modSp">
        <pc:chgData name="Styles, Chris" userId="S::cvchr675@coventry.gov.uk::06871eee-c46c-4dc8-9c3f-31dfe5f2329a" providerId="AD" clId="Web-{1A424DF9-A866-890D-B4AD-C706577A38C7}" dt="2025-01-31T09:54:44.448" v="347" actId="1076"/>
        <pc:sldMkLst>
          <pc:docMk/>
          <pc:sldMk cId="1250563354" sldId="272"/>
        </pc:sldMkLst>
        <pc:spChg chg="mod">
          <ac:chgData name="Styles, Chris" userId="S::cvchr675@coventry.gov.uk::06871eee-c46c-4dc8-9c3f-31dfe5f2329a" providerId="AD" clId="Web-{1A424DF9-A866-890D-B4AD-C706577A38C7}" dt="2025-01-31T09:54:44.448" v="347" actId="1076"/>
          <ac:spMkLst>
            <pc:docMk/>
            <pc:sldMk cId="1250563354" sldId="272"/>
            <ac:spMk id="10" creationId="{E432DBAD-4136-2602-002A-AB2BF402640C}"/>
          </ac:spMkLst>
        </pc:spChg>
      </pc:sldChg>
      <pc:sldChg chg="modSp">
        <pc:chgData name="Styles, Chris" userId="S::cvchr675@coventry.gov.uk::06871eee-c46c-4dc8-9c3f-31dfe5f2329a" providerId="AD" clId="Web-{1A424DF9-A866-890D-B4AD-C706577A38C7}" dt="2025-01-31T09:41:43.409" v="146" actId="14100"/>
        <pc:sldMkLst>
          <pc:docMk/>
          <pc:sldMk cId="2835527693" sldId="273"/>
        </pc:sldMkLst>
        <pc:spChg chg="mod">
          <ac:chgData name="Styles, Chris" userId="S::cvchr675@coventry.gov.uk::06871eee-c46c-4dc8-9c3f-31dfe5f2329a" providerId="AD" clId="Web-{1A424DF9-A866-890D-B4AD-C706577A38C7}" dt="2025-01-31T09:41:43.409" v="146" actId="14100"/>
          <ac:spMkLst>
            <pc:docMk/>
            <pc:sldMk cId="2835527693" sldId="273"/>
            <ac:spMk id="3" creationId="{CD1C530E-3C2B-C873-03E9-80DA8AF8127D}"/>
          </ac:spMkLst>
        </pc:spChg>
        <pc:spChg chg="mod">
          <ac:chgData name="Styles, Chris" userId="S::cvchr675@coventry.gov.uk::06871eee-c46c-4dc8-9c3f-31dfe5f2329a" providerId="AD" clId="Web-{1A424DF9-A866-890D-B4AD-C706577A38C7}" dt="2025-01-31T09:41:39.300" v="144" actId="20577"/>
          <ac:spMkLst>
            <pc:docMk/>
            <pc:sldMk cId="2835527693" sldId="273"/>
            <ac:spMk id="4" creationId="{D27EBBDE-6379-A812-210E-7DAFEFCFDE5C}"/>
          </ac:spMkLst>
        </pc:spChg>
      </pc:sldChg>
      <pc:sldChg chg="modSp">
        <pc:chgData name="Styles, Chris" userId="S::cvchr675@coventry.gov.uk::06871eee-c46c-4dc8-9c3f-31dfe5f2329a" providerId="AD" clId="Web-{1A424DF9-A866-890D-B4AD-C706577A38C7}" dt="2025-01-31T09:42:12.660" v="148" actId="14100"/>
        <pc:sldMkLst>
          <pc:docMk/>
          <pc:sldMk cId="3014350078" sldId="275"/>
        </pc:sldMkLst>
        <pc:spChg chg="mod">
          <ac:chgData name="Styles, Chris" userId="S::cvchr675@coventry.gov.uk::06871eee-c46c-4dc8-9c3f-31dfe5f2329a" providerId="AD" clId="Web-{1A424DF9-A866-890D-B4AD-C706577A38C7}" dt="2025-01-31T09:42:12.660" v="148" actId="14100"/>
          <ac:spMkLst>
            <pc:docMk/>
            <pc:sldMk cId="3014350078" sldId="275"/>
            <ac:spMk id="3" creationId="{D3EEA4AA-3E0A-1A5B-E3A5-3E1A1591D013}"/>
          </ac:spMkLst>
        </pc:spChg>
      </pc:sldChg>
      <pc:sldChg chg="addSp modSp">
        <pc:chgData name="Styles, Chris" userId="S::cvchr675@coventry.gov.uk::06871eee-c46c-4dc8-9c3f-31dfe5f2329a" providerId="AD" clId="Web-{1A424DF9-A866-890D-B4AD-C706577A38C7}" dt="2025-01-31T09:54:17.088" v="337" actId="14100"/>
        <pc:sldMkLst>
          <pc:docMk/>
          <pc:sldMk cId="3256787167" sldId="276"/>
        </pc:sldMkLst>
        <pc:spChg chg="mod">
          <ac:chgData name="Styles, Chris" userId="S::cvchr675@coventry.gov.uk::06871eee-c46c-4dc8-9c3f-31dfe5f2329a" providerId="AD" clId="Web-{1A424DF9-A866-890D-B4AD-C706577A38C7}" dt="2025-01-31T09:53:38.055" v="331" actId="14100"/>
          <ac:spMkLst>
            <pc:docMk/>
            <pc:sldMk cId="3256787167" sldId="276"/>
            <ac:spMk id="3" creationId="{276BE62D-DBB4-AD20-E6CD-BA9DD971725A}"/>
          </ac:spMkLst>
        </pc:spChg>
        <pc:picChg chg="add mod">
          <ac:chgData name="Styles, Chris" userId="S::cvchr675@coventry.gov.uk::06871eee-c46c-4dc8-9c3f-31dfe5f2329a" providerId="AD" clId="Web-{1A424DF9-A866-890D-B4AD-C706577A38C7}" dt="2025-01-31T09:54:17.088" v="337" actId="14100"/>
          <ac:picMkLst>
            <pc:docMk/>
            <pc:sldMk cId="3256787167" sldId="276"/>
            <ac:picMk id="7" creationId="{A31E8F76-CCF0-1FEE-6206-B5F46EE7089E}"/>
          </ac:picMkLst>
        </pc:picChg>
        <pc:picChg chg="mod">
          <ac:chgData name="Styles, Chris" userId="S::cvchr675@coventry.gov.uk::06871eee-c46c-4dc8-9c3f-31dfe5f2329a" providerId="AD" clId="Web-{1A424DF9-A866-890D-B4AD-C706577A38C7}" dt="2025-01-31T09:54:09.478" v="335" actId="1076"/>
          <ac:picMkLst>
            <pc:docMk/>
            <pc:sldMk cId="3256787167" sldId="276"/>
            <ac:picMk id="8" creationId="{1C8D9A20-5086-5F85-3A3E-2EB6A1E83D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F6754-864F-6F41-B0A3-88330E02A3DF}"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DB10A-9F07-6D47-B09F-5DE3D48996A8}" type="slidenum">
              <a:rPr lang="en-US" smtClean="0"/>
              <a:t>‹#›</a:t>
            </a:fld>
            <a:endParaRPr lang="en-US"/>
          </a:p>
        </p:txBody>
      </p:sp>
    </p:spTree>
    <p:extLst>
      <p:ext uri="{BB962C8B-B14F-4D97-AF65-F5344CB8AC3E}">
        <p14:creationId xmlns:p14="http://schemas.microsoft.com/office/powerpoint/2010/main" val="148370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DB10A-9F07-6D47-B09F-5DE3D48996A8}" type="slidenum">
              <a:rPr lang="en-US" smtClean="0"/>
              <a:t>1</a:t>
            </a:fld>
            <a:endParaRPr lang="en-US"/>
          </a:p>
        </p:txBody>
      </p:sp>
    </p:spTree>
    <p:extLst>
      <p:ext uri="{BB962C8B-B14F-4D97-AF65-F5344CB8AC3E}">
        <p14:creationId xmlns:p14="http://schemas.microsoft.com/office/powerpoint/2010/main" val="177087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7ADF-86B2-656B-DB3A-B216DCD9F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10D2F-4E37-736A-0CBA-7874CC729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0E129-906C-04CB-4D5F-3EEA3FE958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4625AB-0D7B-B840-643A-6DBD896335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DB10A-9F07-6D47-B09F-5DE3D4899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45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CD1EB-A216-BCCA-C43B-83512F190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E7BDB-8A6B-CD68-A659-9AF475E57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DE91A-4FFF-B2C3-F520-C4DD77E5BD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C26840-68D8-BCD1-519F-46129DB6F3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DB10A-9F07-6D47-B09F-5DE3D4899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679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646A-D8AD-8848-8A3D-8C7AC0037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CB2B8-9953-C250-6937-90E443AA8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E2D63-3E25-E0BC-1B7A-ED95C88F2E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465DDD-0637-D80E-E17D-57A51BA8D8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DB10A-9F07-6D47-B09F-5DE3D4899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4224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2EB05-6C43-3A27-E69F-250EEC69F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405BD-A009-DC23-20E0-DDCB8EF4E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1E178-D3DE-9E6E-FC74-4FE7BB57DB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38A216-175D-65F3-763B-8FCB556D62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DB10A-9F07-6D47-B09F-5DE3D4899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778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6CA1E-39EC-C624-2668-64B293F88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65827-9319-DC9E-6DAA-DBC87FD49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C9909-5023-BA46-2330-37FF3CB1A3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C30AAC-9F1F-14A1-8DFB-FB09F8CB7C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DB10A-9F07-6D47-B09F-5DE3D4899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2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BAC36-E37D-FF37-C7EF-CEC257DE2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8DFCD-DFEA-D0BC-BF09-1415FCD3D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F2B49-038A-31D2-5195-B3E7A5F06E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44D362-09B9-ECB6-638B-2BC14ACF8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DB10A-9F07-6D47-B09F-5DE3D4899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352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DB10A-9F07-6D47-B09F-5DE3D48996A8}" type="slidenum">
              <a:rPr lang="en-US" smtClean="0"/>
              <a:t>3</a:t>
            </a:fld>
            <a:endParaRPr lang="en-US"/>
          </a:p>
        </p:txBody>
      </p:sp>
    </p:spTree>
    <p:extLst>
      <p:ext uri="{BB962C8B-B14F-4D97-AF65-F5344CB8AC3E}">
        <p14:creationId xmlns:p14="http://schemas.microsoft.com/office/powerpoint/2010/main" val="60430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DB10A-9F07-6D47-B09F-5DE3D48996A8}" type="slidenum">
              <a:rPr lang="en-US" smtClean="0"/>
              <a:t>4</a:t>
            </a:fld>
            <a:endParaRPr lang="en-US"/>
          </a:p>
        </p:txBody>
      </p:sp>
    </p:spTree>
    <p:extLst>
      <p:ext uri="{BB962C8B-B14F-4D97-AF65-F5344CB8AC3E}">
        <p14:creationId xmlns:p14="http://schemas.microsoft.com/office/powerpoint/2010/main" val="208605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DB10A-9F07-6D47-B09F-5DE3D48996A8}" type="slidenum">
              <a:rPr lang="en-US" smtClean="0"/>
              <a:t>5</a:t>
            </a:fld>
            <a:endParaRPr lang="en-US"/>
          </a:p>
        </p:txBody>
      </p:sp>
    </p:spTree>
    <p:extLst>
      <p:ext uri="{BB962C8B-B14F-4D97-AF65-F5344CB8AC3E}">
        <p14:creationId xmlns:p14="http://schemas.microsoft.com/office/powerpoint/2010/main" val="35238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1168-308B-0010-EDCD-B304AFCC5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AFF63-8970-AF6B-3F03-26015B9F8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ED5086-347D-A2AA-AB77-FD63CDF38B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901AF7-5C1C-1460-FECF-F175B6C1A189}"/>
              </a:ext>
            </a:extLst>
          </p:cNvPr>
          <p:cNvSpPr>
            <a:spLocks noGrp="1"/>
          </p:cNvSpPr>
          <p:nvPr>
            <p:ph type="sldNum" sz="quarter" idx="5"/>
          </p:nvPr>
        </p:nvSpPr>
        <p:spPr/>
        <p:txBody>
          <a:bodyPr/>
          <a:lstStyle/>
          <a:p>
            <a:fld id="{7ACDB10A-9F07-6D47-B09F-5DE3D48996A8}" type="slidenum">
              <a:rPr lang="en-US" smtClean="0"/>
              <a:t>8</a:t>
            </a:fld>
            <a:endParaRPr lang="en-US"/>
          </a:p>
        </p:txBody>
      </p:sp>
    </p:spTree>
    <p:extLst>
      <p:ext uri="{BB962C8B-B14F-4D97-AF65-F5344CB8AC3E}">
        <p14:creationId xmlns:p14="http://schemas.microsoft.com/office/powerpoint/2010/main" val="415686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E14EE-7843-051F-7ABD-EABC85873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C5783-9474-90CA-8195-507A01F8D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EB15F-0592-7A94-20DD-E505BAF895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5F1AB2-1FE8-B132-0F3E-49380B80AB28}"/>
              </a:ext>
            </a:extLst>
          </p:cNvPr>
          <p:cNvSpPr>
            <a:spLocks noGrp="1"/>
          </p:cNvSpPr>
          <p:nvPr>
            <p:ph type="sldNum" sz="quarter" idx="5"/>
          </p:nvPr>
        </p:nvSpPr>
        <p:spPr/>
        <p:txBody>
          <a:bodyPr/>
          <a:lstStyle/>
          <a:p>
            <a:fld id="{7ACDB10A-9F07-6D47-B09F-5DE3D48996A8}" type="slidenum">
              <a:rPr lang="en-US" smtClean="0"/>
              <a:t>9</a:t>
            </a:fld>
            <a:endParaRPr lang="en-US"/>
          </a:p>
        </p:txBody>
      </p:sp>
    </p:spTree>
    <p:extLst>
      <p:ext uri="{BB962C8B-B14F-4D97-AF65-F5344CB8AC3E}">
        <p14:creationId xmlns:p14="http://schemas.microsoft.com/office/powerpoint/2010/main" val="196441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80132-3720-6874-C875-62DA5757B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3A08F-B616-9FAA-F870-220018CB3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E2BFF-FBCB-5919-E516-DE58E7A728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196AB4-10C1-902C-0736-6F4E4ACD7A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DB10A-9F07-6D47-B09F-5DE3D4899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752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E54D1-FF90-91B0-F62D-AAC5F3CDA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2FBB4-31FF-A388-5735-888E71303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4C0F8-A9F9-295B-C6EC-625BC0CB15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908748-5D15-6C31-70FE-AD9AC4D59E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DB10A-9F07-6D47-B09F-5DE3D4899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530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B8D5-5751-6365-1A7E-7071A2ED2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CCC95-9398-FE81-86F1-E8B580FE6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BAF96-48A9-90B4-C92D-04B4821C8A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9BBF36-D208-6678-7854-A9369686E8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DB10A-9F07-6D47-B09F-5DE3D4899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433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5B23-D02D-097A-D9FE-39AFDFF233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228675-E370-8814-15D7-759C84E5F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50EA8F-42EB-8106-5C6A-B5D8547144CB}"/>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5" name="Footer Placeholder 4">
            <a:extLst>
              <a:ext uri="{FF2B5EF4-FFF2-40B4-BE49-F238E27FC236}">
                <a16:creationId xmlns:a16="http://schemas.microsoft.com/office/drawing/2014/main" id="{95F6B901-D9EB-6ABA-7CD2-91B9F3B51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B966F-B2DA-3E21-49D8-191A4FBE49D9}"/>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171527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725-482E-361D-C615-DF178CC683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C1CD1-75C3-49B7-3893-787AD25819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FACAF-3467-6AE0-AB2E-BD08F8C11D07}"/>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5" name="Footer Placeholder 4">
            <a:extLst>
              <a:ext uri="{FF2B5EF4-FFF2-40B4-BE49-F238E27FC236}">
                <a16:creationId xmlns:a16="http://schemas.microsoft.com/office/drawing/2014/main" id="{68A2553E-8B11-068B-CDBB-A24C11F43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8AA9B-EF15-05E8-00CB-661893A12FBE}"/>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29213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C4B6C-86D9-E82B-4C0B-9EEB09CD38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6270CE-ADD5-B305-2861-640806EE60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376D7-BE40-0957-4624-6D3D7A06D542}"/>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5" name="Footer Placeholder 4">
            <a:extLst>
              <a:ext uri="{FF2B5EF4-FFF2-40B4-BE49-F238E27FC236}">
                <a16:creationId xmlns:a16="http://schemas.microsoft.com/office/drawing/2014/main" id="{FB5F60D0-7D4C-634B-EA47-75CE1096B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EEC-8B87-F543-15CA-AE568322AE52}"/>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203230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18B8-0589-868D-B75E-03F1D56E8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9243A-8162-0DC6-8CB6-6B465056C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85AD0-73A6-99D1-1BE1-1C52BC65DCE1}"/>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5" name="Footer Placeholder 4">
            <a:extLst>
              <a:ext uri="{FF2B5EF4-FFF2-40B4-BE49-F238E27FC236}">
                <a16:creationId xmlns:a16="http://schemas.microsoft.com/office/drawing/2014/main" id="{318D4033-F658-568C-35E0-79047AFEE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D5A99-C600-7929-B148-C3D6BE78B506}"/>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415674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E187-19B4-EB38-694D-E840CB1BC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906F49-F1B5-4084-6FC9-86E6B71EB4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B22BD3-9F37-1FE2-8973-4C0B2895819A}"/>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5" name="Footer Placeholder 4">
            <a:extLst>
              <a:ext uri="{FF2B5EF4-FFF2-40B4-BE49-F238E27FC236}">
                <a16:creationId xmlns:a16="http://schemas.microsoft.com/office/drawing/2014/main" id="{464CA17A-3C9E-06E2-9DFB-AE7F4C309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3C99B-C163-B853-08B0-E8F7337B0C0F}"/>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425562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A439-5959-2BF8-C8C7-60D8537CD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19B55-4312-DF85-89F6-CE0E48A5F0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670A65-03F7-A3ED-C879-EE495E99DD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4E92DD-9583-C95A-5B96-1C4B61B11D3E}"/>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6" name="Footer Placeholder 5">
            <a:extLst>
              <a:ext uri="{FF2B5EF4-FFF2-40B4-BE49-F238E27FC236}">
                <a16:creationId xmlns:a16="http://schemas.microsoft.com/office/drawing/2014/main" id="{420DE64B-F45C-E6C6-ACB0-B1CB817DD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4E519-5AF8-23BF-95DA-3841E70E799D}"/>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408544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C05A-1E9C-E7C3-3DFF-6543A33048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03903-B95D-D8C5-F424-6657163F2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9F731-9A1C-FD48-D206-DDCE40309A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D34797-5290-8E86-B9B3-DD6AFA709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35FA92-AC31-AA86-EDE7-B9945BCAF2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0B614-4D2E-4D20-38D4-0B4BF083427F}"/>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8" name="Footer Placeholder 7">
            <a:extLst>
              <a:ext uri="{FF2B5EF4-FFF2-40B4-BE49-F238E27FC236}">
                <a16:creationId xmlns:a16="http://schemas.microsoft.com/office/drawing/2014/main" id="{2CD7D59D-7A39-8640-B0C8-6CA9387A9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EB538B-841E-C138-2F07-8F1F57AD2115}"/>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83060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6DEA-B934-771A-C7D6-6E6F757285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3CDCE2-63CE-5597-936E-79AEBF67E5B2}"/>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4" name="Footer Placeholder 3">
            <a:extLst>
              <a:ext uri="{FF2B5EF4-FFF2-40B4-BE49-F238E27FC236}">
                <a16:creationId xmlns:a16="http://schemas.microsoft.com/office/drawing/2014/main" id="{535B8AAA-3A83-4157-CDDC-0079E89E68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04DE60-AE6A-DB0B-DA1B-9BE6B767EA03}"/>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348304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D3698E-1B89-CBBA-A380-E5379414A9A8}"/>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3" name="Footer Placeholder 2">
            <a:extLst>
              <a:ext uri="{FF2B5EF4-FFF2-40B4-BE49-F238E27FC236}">
                <a16:creationId xmlns:a16="http://schemas.microsoft.com/office/drawing/2014/main" id="{D5BACF55-76CE-4D44-1239-415CF1B16E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4D278-A190-B436-608C-773775D3D66E}"/>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82989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CDFB-63F8-B6B9-3E64-298AFB2F0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F7D4C-BE98-A97E-B866-542D324915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3C079A-DFCC-001D-3646-DD2F3AD3A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ACC9C-8848-5C68-558A-4DBB002071BF}"/>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6" name="Footer Placeholder 5">
            <a:extLst>
              <a:ext uri="{FF2B5EF4-FFF2-40B4-BE49-F238E27FC236}">
                <a16:creationId xmlns:a16="http://schemas.microsoft.com/office/drawing/2014/main" id="{094E0BEB-3C6D-7D58-B1AB-BF22E70A8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3C20D-B618-DA6A-D92A-AF03D39E9B0B}"/>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411111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8D3D-2FF4-4000-AE4D-66F90130D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335830-2189-C0C7-3A4E-D590423D28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DE7523-D78B-3E0F-154B-E048CA8BC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B82EA-246B-E68E-2BED-5D28C0A69CBF}"/>
              </a:ext>
            </a:extLst>
          </p:cNvPr>
          <p:cNvSpPr>
            <a:spLocks noGrp="1"/>
          </p:cNvSpPr>
          <p:nvPr>
            <p:ph type="dt" sz="half" idx="10"/>
          </p:nvPr>
        </p:nvSpPr>
        <p:spPr/>
        <p:txBody>
          <a:bodyPr/>
          <a:lstStyle/>
          <a:p>
            <a:fld id="{A0C26CE0-B654-C44F-B6A6-28CA8F4CCD4F}" type="datetimeFigureOut">
              <a:rPr lang="en-US" smtClean="0"/>
              <a:t>2/4/2025</a:t>
            </a:fld>
            <a:endParaRPr lang="en-US"/>
          </a:p>
        </p:txBody>
      </p:sp>
      <p:sp>
        <p:nvSpPr>
          <p:cNvPr id="6" name="Footer Placeholder 5">
            <a:extLst>
              <a:ext uri="{FF2B5EF4-FFF2-40B4-BE49-F238E27FC236}">
                <a16:creationId xmlns:a16="http://schemas.microsoft.com/office/drawing/2014/main" id="{8287B726-0732-F9F6-D5BA-596ED6FA9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C7AD0-8633-3906-3EC0-85854E50876F}"/>
              </a:ext>
            </a:extLst>
          </p:cNvPr>
          <p:cNvSpPr>
            <a:spLocks noGrp="1"/>
          </p:cNvSpPr>
          <p:nvPr>
            <p:ph type="sldNum" sz="quarter" idx="12"/>
          </p:nvPr>
        </p:nvSpPr>
        <p:spPr/>
        <p:txBody>
          <a:bodyPr/>
          <a:lstStyle/>
          <a:p>
            <a:fld id="{8E4E90D8-2A6E-C94E-9818-8BFA36C59FAF}" type="slidenum">
              <a:rPr lang="en-US" smtClean="0"/>
              <a:t>‹#›</a:t>
            </a:fld>
            <a:endParaRPr lang="en-US"/>
          </a:p>
        </p:txBody>
      </p:sp>
    </p:spTree>
    <p:extLst>
      <p:ext uri="{BB962C8B-B14F-4D97-AF65-F5344CB8AC3E}">
        <p14:creationId xmlns:p14="http://schemas.microsoft.com/office/powerpoint/2010/main" val="236607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D9404-8B72-9F15-12F2-FCE5482E0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A6F683-1322-E662-A7EF-3B7101449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28069-26E8-2BCB-1B55-AEFD9ED8B7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C26CE0-B654-C44F-B6A6-28CA8F4CCD4F}" type="datetimeFigureOut">
              <a:rPr lang="en-US" smtClean="0"/>
              <a:t>2/4/2025</a:t>
            </a:fld>
            <a:endParaRPr lang="en-US"/>
          </a:p>
        </p:txBody>
      </p:sp>
      <p:sp>
        <p:nvSpPr>
          <p:cNvPr id="5" name="Footer Placeholder 4">
            <a:extLst>
              <a:ext uri="{FF2B5EF4-FFF2-40B4-BE49-F238E27FC236}">
                <a16:creationId xmlns:a16="http://schemas.microsoft.com/office/drawing/2014/main" id="{A2C60E7F-AF15-B575-AE39-BEFA08520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23C6A00-9FAA-960A-70C6-51BC23D6F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4E90D8-2A6E-C94E-9818-8BFA36C59FAF}" type="slidenum">
              <a:rPr lang="en-US" smtClean="0"/>
              <a:t>‹#›</a:t>
            </a:fld>
            <a:endParaRPr lang="en-US"/>
          </a:p>
        </p:txBody>
      </p:sp>
      <p:pic>
        <p:nvPicPr>
          <p:cNvPr id="7" name="Picture 6">
            <a:extLst>
              <a:ext uri="{FF2B5EF4-FFF2-40B4-BE49-F238E27FC236}">
                <a16:creationId xmlns:a16="http://schemas.microsoft.com/office/drawing/2014/main" id="{9F37067A-10AD-D556-9945-C86EF144E899}"/>
              </a:ext>
              <a:ext uri="{C183D7F6-B498-43B3-948B-1728B52AA6E4}">
                <adec:decorative xmlns:adec="http://schemas.microsoft.com/office/drawing/2017/decorative" val="1"/>
              </a:ext>
            </a:extLst>
          </p:cNvPr>
          <p:cNvPicPr>
            <a:picLocks noChangeAspect="1"/>
          </p:cNvPicPr>
          <p:nvPr userDrawn="1"/>
        </p:nvPicPr>
        <p:blipFill>
          <a:blip r:embed="rId13">
            <a:alphaModFix amt="11000"/>
          </a:blip>
          <a:stretch>
            <a:fillRect/>
          </a:stretch>
        </p:blipFill>
        <p:spPr>
          <a:xfrm>
            <a:off x="8696738" y="4505135"/>
            <a:ext cx="3783496" cy="3343656"/>
          </a:xfrm>
          <a:prstGeom prst="rect">
            <a:avLst/>
          </a:prstGeom>
        </p:spPr>
      </p:pic>
      <p:sp>
        <p:nvSpPr>
          <p:cNvPr id="8" name="Rectangle 7">
            <a:extLst>
              <a:ext uri="{FF2B5EF4-FFF2-40B4-BE49-F238E27FC236}">
                <a16:creationId xmlns:a16="http://schemas.microsoft.com/office/drawing/2014/main" id="{3F52876D-7437-5CA1-BE1F-E926BCE26FE8}"/>
              </a:ext>
            </a:extLst>
          </p:cNvPr>
          <p:cNvSpPr/>
          <p:nvPr userDrawn="1"/>
        </p:nvSpPr>
        <p:spPr>
          <a:xfrm>
            <a:off x="0" y="6644640"/>
            <a:ext cx="12192000" cy="213360"/>
          </a:xfrm>
          <a:prstGeom prst="rect">
            <a:avLst/>
          </a:prstGeom>
          <a:solidFill>
            <a:srgbClr val="0053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825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0053B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lanningpolicy@coventry.gov.u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ventry.gov.uk/localplanrevie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Planningpolicy@coventry.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BC7475D-9D66-18A3-CD06-99813EE775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74" y="0"/>
            <a:ext cx="12185651" cy="6858000"/>
          </a:xfrm>
          <a:prstGeom prst="rect">
            <a:avLst/>
          </a:prstGeom>
        </p:spPr>
      </p:pic>
      <p:sp>
        <p:nvSpPr>
          <p:cNvPr id="7" name="Title 6">
            <a:extLst>
              <a:ext uri="{FF2B5EF4-FFF2-40B4-BE49-F238E27FC236}">
                <a16:creationId xmlns:a16="http://schemas.microsoft.com/office/drawing/2014/main" id="{359C80AA-AD3D-C861-B2FC-AC9A15E72449}"/>
              </a:ext>
            </a:extLst>
          </p:cNvPr>
          <p:cNvSpPr txBox="1">
            <a:spLocks noGrp="1"/>
          </p:cNvSpPr>
          <p:nvPr>
            <p:ph type="title" idx="4294967295"/>
          </p:nvPr>
        </p:nvSpPr>
        <p:spPr>
          <a:xfrm>
            <a:off x="4035972" y="3629844"/>
            <a:ext cx="7766303"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Local Plan Review</a:t>
            </a:r>
          </a:p>
          <a:p>
            <a:pPr marL="0" marR="0" lvl="0" indent="0" algn="r" defTabSz="914400" rtl="0" eaLnBrk="1" fontAlgn="auto" latinLnBrk="0" hangingPunct="1">
              <a:lnSpc>
                <a:spcPct val="100000"/>
              </a:lnSpc>
              <a:spcBef>
                <a:spcPts val="0"/>
              </a:spcBef>
              <a:spcAft>
                <a:spcPts val="0"/>
              </a:spcAft>
              <a:buClrTx/>
              <a:buSzTx/>
              <a:buFontTx/>
              <a:buNone/>
              <a:tabLst/>
              <a:defRPr/>
            </a:pPr>
            <a:r>
              <a:rPr lang="en-US" b="0">
                <a:solidFill>
                  <a:schemeClr val="bg1"/>
                </a:solidFill>
                <a:ea typeface="+mn-ea"/>
              </a:rPr>
              <a:t>Proposed Submission  Regulation 19 consultation</a:t>
            </a:r>
            <a:endParaRPr kumimoji="0" lang="en-US" sz="4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chemeClr val="bg1"/>
              </a:solidFill>
              <a:effectLst/>
              <a:uLnTx/>
              <a:uFillTx/>
              <a:latin typeface="+mn-lt"/>
              <a:ea typeface="+mn-ea"/>
              <a:cs typeface="+mn-cs"/>
            </a:endParaRPr>
          </a:p>
        </p:txBody>
      </p:sp>
      <p:sp>
        <p:nvSpPr>
          <p:cNvPr id="8" name="TextBox 7">
            <a:extLst>
              <a:ext uri="{FF2B5EF4-FFF2-40B4-BE49-F238E27FC236}">
                <a16:creationId xmlns:a16="http://schemas.microsoft.com/office/drawing/2014/main" id="{C6B85422-633A-9EAA-FC40-2E488AA42350}"/>
              </a:ext>
            </a:extLst>
          </p:cNvPr>
          <p:cNvSpPr txBox="1"/>
          <p:nvPr/>
        </p:nvSpPr>
        <p:spPr>
          <a:xfrm>
            <a:off x="8576442" y="6245945"/>
            <a:ext cx="3069021" cy="369332"/>
          </a:xfrm>
          <a:prstGeom prst="rect">
            <a:avLst/>
          </a:prstGeom>
          <a:noFill/>
        </p:spPr>
        <p:txBody>
          <a:bodyPr wrap="square" rtlCol="0">
            <a:spAutoFit/>
          </a:bodyPr>
          <a:lstStyle/>
          <a:p>
            <a:pPr algn="r"/>
            <a:r>
              <a:rPr lang="en-US" b="1" err="1">
                <a:solidFill>
                  <a:schemeClr val="bg1"/>
                </a:solidFill>
                <a:latin typeface="Arial" panose="020B0604020202020204" pitchFamily="34" charset="0"/>
                <a:cs typeface="Arial" panose="020B0604020202020204" pitchFamily="34" charset="0"/>
              </a:rPr>
              <a:t>coventry.gov.uk</a:t>
            </a:r>
            <a:endParaRPr lang="en-US" b="1">
              <a:solidFill>
                <a:schemeClr val="bg1"/>
              </a:solidFill>
              <a:latin typeface="Arial" panose="020B0604020202020204" pitchFamily="34" charset="0"/>
              <a:cs typeface="Arial" panose="020B0604020202020204" pitchFamily="34" charset="0"/>
            </a:endParaRPr>
          </a:p>
        </p:txBody>
      </p:sp>
      <p:pic>
        <p:nvPicPr>
          <p:cNvPr id="18" name="Picture 17" descr="Coventry City Council logo">
            <a:extLst>
              <a:ext uri="{FF2B5EF4-FFF2-40B4-BE49-F238E27FC236}">
                <a16:creationId xmlns:a16="http://schemas.microsoft.com/office/drawing/2014/main" id="{D5A42CD8-95F3-BE75-8B11-193CD7425E89}"/>
              </a:ext>
            </a:extLst>
          </p:cNvPr>
          <p:cNvPicPr>
            <a:picLocks noChangeAspect="1"/>
          </p:cNvPicPr>
          <p:nvPr/>
        </p:nvPicPr>
        <p:blipFill>
          <a:blip r:embed="rId4"/>
          <a:stretch>
            <a:fillRect/>
          </a:stretch>
        </p:blipFill>
        <p:spPr>
          <a:xfrm>
            <a:off x="546537" y="5545936"/>
            <a:ext cx="1696682" cy="1028397"/>
          </a:xfrm>
          <a:prstGeom prst="rect">
            <a:avLst/>
          </a:prstGeom>
        </p:spPr>
      </p:pic>
    </p:spTree>
    <p:extLst>
      <p:ext uri="{BB962C8B-B14F-4D97-AF65-F5344CB8AC3E}">
        <p14:creationId xmlns:p14="http://schemas.microsoft.com/office/powerpoint/2010/main" val="394447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8A76F-5245-40FB-7820-4CE80D71C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90108-83CB-FE86-B7CE-D7B1D8D47239}"/>
              </a:ext>
            </a:extLst>
          </p:cNvPr>
          <p:cNvSpPr>
            <a:spLocks noGrp="1"/>
          </p:cNvSpPr>
          <p:nvPr>
            <p:ph type="title"/>
          </p:nvPr>
        </p:nvSpPr>
        <p:spPr>
          <a:xfrm>
            <a:off x="760708" y="365125"/>
            <a:ext cx="10515600" cy="1325563"/>
          </a:xfrm>
        </p:spPr>
        <p:txBody>
          <a:bodyPr/>
          <a:lstStyle/>
          <a:p>
            <a:r>
              <a:rPr lang="en-US"/>
              <a:t>Development density</a:t>
            </a:r>
          </a:p>
        </p:txBody>
      </p:sp>
      <p:sp>
        <p:nvSpPr>
          <p:cNvPr id="3" name="Content Placeholder 2">
            <a:extLst>
              <a:ext uri="{FF2B5EF4-FFF2-40B4-BE49-F238E27FC236}">
                <a16:creationId xmlns:a16="http://schemas.microsoft.com/office/drawing/2014/main" id="{69913489-1BCB-8027-CFF6-2CE9649061D7}"/>
              </a:ext>
            </a:extLst>
          </p:cNvPr>
          <p:cNvSpPr>
            <a:spLocks noGrp="1"/>
          </p:cNvSpPr>
          <p:nvPr>
            <p:ph sz="half" idx="1"/>
          </p:nvPr>
        </p:nvSpPr>
        <p:spPr>
          <a:xfrm>
            <a:off x="683217" y="1773963"/>
            <a:ext cx="3727363" cy="1805452"/>
          </a:xfrm>
        </p:spPr>
        <p:txBody>
          <a:bodyPr vert="horz" lIns="91440" tIns="45720" rIns="91440" bIns="45720" rtlCol="0" anchor="t">
            <a:normAutofit fontScale="77500" lnSpcReduction="20000"/>
          </a:bodyPr>
          <a:lstStyle/>
          <a:p>
            <a:r>
              <a:rPr lang="en-US">
                <a:latin typeface="Arial"/>
                <a:cs typeface="Arial"/>
              </a:rPr>
              <a:t>Informed by existing context and consented precedents</a:t>
            </a:r>
            <a:endParaRPr lang="en-US"/>
          </a:p>
          <a:p>
            <a:endParaRPr lang="en-US">
              <a:latin typeface="Arial"/>
              <a:cs typeface="Arial"/>
            </a:endParaRPr>
          </a:p>
          <a:p>
            <a:r>
              <a:rPr lang="en-US">
                <a:latin typeface="Arial"/>
                <a:cs typeface="Arial"/>
              </a:rPr>
              <a:t>Must be compatible with local context</a:t>
            </a:r>
          </a:p>
        </p:txBody>
      </p:sp>
      <p:pic>
        <p:nvPicPr>
          <p:cNvPr id="3074" name="Picture 2">
            <a:extLst>
              <a:ext uri="{FF2B5EF4-FFF2-40B4-BE49-F238E27FC236}">
                <a16:creationId xmlns:a16="http://schemas.microsoft.com/office/drawing/2014/main" id="{7DB01EFB-C938-14FC-6181-18C8DC6E7D0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220539" y="228439"/>
            <a:ext cx="3724275" cy="3286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F8E03F0-E6D8-3A64-EF7E-153F1F06F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487" y="3118101"/>
            <a:ext cx="3483958" cy="3374774"/>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1F48C5DA-1348-769F-E80B-F2CF84CE78EE}"/>
              </a:ext>
            </a:extLst>
          </p:cNvPr>
          <p:cNvSpPr/>
          <p:nvPr/>
        </p:nvSpPr>
        <p:spPr>
          <a:xfrm rot="10800000">
            <a:off x="5988012" y="4360651"/>
            <a:ext cx="1065338" cy="708859"/>
          </a:xfrm>
          <a:prstGeom prst="rightArrow">
            <a:avLst/>
          </a:prstGeom>
          <a:solidFill>
            <a:srgbClr val="4472C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en-GB"/>
          </a:p>
        </p:txBody>
      </p:sp>
      <p:sp>
        <p:nvSpPr>
          <p:cNvPr id="6" name="Arrow: Right 5">
            <a:extLst>
              <a:ext uri="{FF2B5EF4-FFF2-40B4-BE49-F238E27FC236}">
                <a16:creationId xmlns:a16="http://schemas.microsoft.com/office/drawing/2014/main" id="{B1F1C816-0972-62B3-EF54-C885647E11F0}"/>
              </a:ext>
            </a:extLst>
          </p:cNvPr>
          <p:cNvSpPr/>
          <p:nvPr/>
        </p:nvSpPr>
        <p:spPr>
          <a:xfrm rot="16200000">
            <a:off x="9896212" y="2609785"/>
            <a:ext cx="805970" cy="708859"/>
          </a:xfrm>
          <a:prstGeom prst="rightArrow">
            <a:avLst/>
          </a:prstGeom>
          <a:solidFill>
            <a:srgbClr val="4472C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en-GB"/>
          </a:p>
        </p:txBody>
      </p:sp>
      <p:pic>
        <p:nvPicPr>
          <p:cNvPr id="3080" name="Picture 8">
            <a:extLst>
              <a:ext uri="{FF2B5EF4-FFF2-40B4-BE49-F238E27FC236}">
                <a16:creationId xmlns:a16="http://schemas.microsoft.com/office/drawing/2014/main" id="{1B389901-4FEB-2572-ED46-42C06CBA9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74" y="4353946"/>
            <a:ext cx="5153993" cy="21429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7EAFBD6-BEFF-B76E-9FDF-09C1B82176CB}"/>
              </a:ext>
            </a:extLst>
          </p:cNvPr>
          <p:cNvPicPr>
            <a:picLocks noChangeAspect="1"/>
          </p:cNvPicPr>
          <p:nvPr/>
        </p:nvPicPr>
        <p:blipFill>
          <a:blip r:embed="rId6"/>
          <a:stretch>
            <a:fillRect/>
          </a:stretch>
        </p:blipFill>
        <p:spPr>
          <a:xfrm>
            <a:off x="4717596" y="1651959"/>
            <a:ext cx="2797656" cy="1342875"/>
          </a:xfrm>
          <a:prstGeom prst="rect">
            <a:avLst/>
          </a:prstGeom>
        </p:spPr>
      </p:pic>
    </p:spTree>
    <p:extLst>
      <p:ext uri="{BB962C8B-B14F-4D97-AF65-F5344CB8AC3E}">
        <p14:creationId xmlns:p14="http://schemas.microsoft.com/office/powerpoint/2010/main" val="143939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17A7-B80C-CF08-57BD-4B3544912636}"/>
              </a:ext>
            </a:extLst>
          </p:cNvPr>
          <p:cNvSpPr>
            <a:spLocks noGrp="1"/>
          </p:cNvSpPr>
          <p:nvPr>
            <p:ph type="title"/>
          </p:nvPr>
        </p:nvSpPr>
        <p:spPr/>
        <p:txBody>
          <a:bodyPr/>
          <a:lstStyle/>
          <a:p>
            <a:r>
              <a:rPr lang="en-GB"/>
              <a:t>Green Belt &amp; Green Infrastructure</a:t>
            </a:r>
          </a:p>
        </p:txBody>
      </p:sp>
      <p:sp>
        <p:nvSpPr>
          <p:cNvPr id="4" name="Content Placeholder 3">
            <a:extLst>
              <a:ext uri="{FF2B5EF4-FFF2-40B4-BE49-F238E27FC236}">
                <a16:creationId xmlns:a16="http://schemas.microsoft.com/office/drawing/2014/main" id="{8D2DC964-491A-936B-6492-80A7D3DB6A13}"/>
              </a:ext>
            </a:extLst>
          </p:cNvPr>
          <p:cNvSpPr>
            <a:spLocks noGrp="1"/>
          </p:cNvSpPr>
          <p:nvPr>
            <p:ph sz="half" idx="2"/>
          </p:nvPr>
        </p:nvSpPr>
        <p:spPr>
          <a:xfrm>
            <a:off x="5926810" y="1967693"/>
            <a:ext cx="5801531" cy="4351338"/>
          </a:xfrm>
        </p:spPr>
        <p:txBody>
          <a:bodyPr vert="horz" lIns="91440" tIns="45720" rIns="91440" bIns="45720" rtlCol="0" anchor="t">
            <a:normAutofit fontScale="70000" lnSpcReduction="20000"/>
          </a:bodyPr>
          <a:lstStyle/>
          <a:p>
            <a:r>
              <a:rPr lang="en-GB"/>
              <a:t>No proposed changes to Green Belt boundaries</a:t>
            </a:r>
          </a:p>
          <a:p>
            <a:pPr marL="0" indent="0">
              <a:buNone/>
            </a:pPr>
            <a:endParaRPr lang="en-GB">
              <a:latin typeface="Arial"/>
              <a:cs typeface="Arial"/>
            </a:endParaRPr>
          </a:p>
          <a:p>
            <a:r>
              <a:rPr lang="en-GB"/>
              <a:t>Protect Green Belt boundaries and designations</a:t>
            </a:r>
          </a:p>
          <a:p>
            <a:pPr marL="0" indent="0">
              <a:buNone/>
            </a:pPr>
            <a:endParaRPr lang="en-GB">
              <a:latin typeface="Arial"/>
              <a:cs typeface="Arial"/>
            </a:endParaRPr>
          </a:p>
          <a:p>
            <a:r>
              <a:rPr lang="en-GB"/>
              <a:t>This includes designations of safeguarded Green Belt sites</a:t>
            </a:r>
          </a:p>
          <a:p>
            <a:pPr marL="0" indent="0">
              <a:buNone/>
            </a:pPr>
            <a:endParaRPr lang="en-GB">
              <a:latin typeface="Arial"/>
              <a:cs typeface="Arial"/>
            </a:endParaRPr>
          </a:p>
          <a:p>
            <a:r>
              <a:rPr lang="en-GB"/>
              <a:t>Protect Local Green Space – proposed to have its own policy</a:t>
            </a:r>
          </a:p>
          <a:p>
            <a:pPr marL="0" indent="0">
              <a:buNone/>
            </a:pPr>
            <a:endParaRPr lang="en-GB">
              <a:latin typeface="Arial"/>
              <a:cs typeface="Arial"/>
            </a:endParaRPr>
          </a:p>
          <a:p>
            <a:r>
              <a:rPr lang="en-GB"/>
              <a:t>Updating GI policies in light of changed legislation – Environment Act. Include Blue Infrastructure</a:t>
            </a:r>
          </a:p>
        </p:txBody>
      </p:sp>
      <p:pic>
        <p:nvPicPr>
          <p:cNvPr id="2054" name="Picture 6">
            <a:extLst>
              <a:ext uri="{FF2B5EF4-FFF2-40B4-BE49-F238E27FC236}">
                <a16:creationId xmlns:a16="http://schemas.microsoft.com/office/drawing/2014/main" id="{4721E2B7-E1B4-2D75-C3B5-2CEEE862FC3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9464" y="1825625"/>
            <a:ext cx="466991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30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A2EE0-78BA-A6A2-8B64-A4429CA09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2DD9F-F3A5-00DF-7BB8-DB3F8036D704}"/>
              </a:ext>
            </a:extLst>
          </p:cNvPr>
          <p:cNvSpPr>
            <a:spLocks noGrp="1"/>
          </p:cNvSpPr>
          <p:nvPr>
            <p:ph type="title"/>
          </p:nvPr>
        </p:nvSpPr>
        <p:spPr/>
        <p:txBody>
          <a:bodyPr/>
          <a:lstStyle/>
          <a:p>
            <a:r>
              <a:rPr lang="en-US"/>
              <a:t>Climate Change &amp; Environment </a:t>
            </a:r>
          </a:p>
        </p:txBody>
      </p:sp>
      <p:sp>
        <p:nvSpPr>
          <p:cNvPr id="4" name="Content Placeholder 3">
            <a:extLst>
              <a:ext uri="{FF2B5EF4-FFF2-40B4-BE49-F238E27FC236}">
                <a16:creationId xmlns:a16="http://schemas.microsoft.com/office/drawing/2014/main" id="{23298E02-32AF-5423-346E-A644E4201671}"/>
              </a:ext>
            </a:extLst>
          </p:cNvPr>
          <p:cNvSpPr>
            <a:spLocks noGrp="1"/>
          </p:cNvSpPr>
          <p:nvPr>
            <p:ph sz="half" idx="1"/>
          </p:nvPr>
        </p:nvSpPr>
        <p:spPr>
          <a:xfrm>
            <a:off x="838200" y="1825625"/>
            <a:ext cx="5724040" cy="4351338"/>
          </a:xfrm>
        </p:spPr>
        <p:txBody>
          <a:bodyPr vert="horz" lIns="91440" tIns="45720" rIns="91440" bIns="45720" rtlCol="0" anchor="t">
            <a:normAutofit/>
          </a:bodyPr>
          <a:lstStyle/>
          <a:p>
            <a:r>
              <a:rPr lang="en-GB">
                <a:latin typeface="Arial"/>
                <a:cs typeface="Arial"/>
              </a:rPr>
              <a:t>Going over and above national Building Regulations standards for residential and non-residential new build developments</a:t>
            </a:r>
          </a:p>
          <a:p>
            <a:endParaRPr lang="en-GB">
              <a:latin typeface="Arial"/>
              <a:cs typeface="Arial"/>
            </a:endParaRPr>
          </a:p>
          <a:p>
            <a:r>
              <a:rPr lang="en-GB"/>
              <a:t>New standards proposed for</a:t>
            </a:r>
          </a:p>
          <a:p>
            <a:pPr lvl="1"/>
            <a:r>
              <a:rPr lang="en-GB"/>
              <a:t>On site renewable energy generation</a:t>
            </a:r>
          </a:p>
          <a:p>
            <a:pPr lvl="1"/>
            <a:r>
              <a:rPr lang="en-GB"/>
              <a:t>Restricting the use of fossil fuels </a:t>
            </a:r>
          </a:p>
          <a:p>
            <a:pPr lvl="1"/>
            <a:r>
              <a:rPr lang="en-GB"/>
              <a:t>Improving thermal efficiency</a:t>
            </a:r>
          </a:p>
          <a:p>
            <a:endParaRPr lang="en-GB"/>
          </a:p>
        </p:txBody>
      </p:sp>
      <p:pic>
        <p:nvPicPr>
          <p:cNvPr id="7" name="Content Placeholder 6">
            <a:extLst>
              <a:ext uri="{FF2B5EF4-FFF2-40B4-BE49-F238E27FC236}">
                <a16:creationId xmlns:a16="http://schemas.microsoft.com/office/drawing/2014/main" id="{F7DC44D3-8752-C0B5-FA8B-1F3D34BBDB61}"/>
              </a:ext>
            </a:extLst>
          </p:cNvPr>
          <p:cNvPicPr>
            <a:picLocks noGrp="1" noChangeAspect="1"/>
          </p:cNvPicPr>
          <p:nvPr>
            <p:ph sz="half" idx="2"/>
          </p:nvPr>
        </p:nvPicPr>
        <p:blipFill>
          <a:blip r:embed="rId3"/>
          <a:stretch>
            <a:fillRect/>
          </a:stretch>
        </p:blipFill>
        <p:spPr>
          <a:xfrm>
            <a:off x="7153534" y="1690688"/>
            <a:ext cx="3393755" cy="4496063"/>
          </a:xfrm>
        </p:spPr>
      </p:pic>
    </p:spTree>
    <p:extLst>
      <p:ext uri="{BB962C8B-B14F-4D97-AF65-F5344CB8AC3E}">
        <p14:creationId xmlns:p14="http://schemas.microsoft.com/office/powerpoint/2010/main" val="375727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863FD-A733-80BE-86B5-5297286D8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D82A4-EBB8-DA41-D252-6563B5EFA66F}"/>
              </a:ext>
            </a:extLst>
          </p:cNvPr>
          <p:cNvSpPr>
            <a:spLocks noGrp="1"/>
          </p:cNvSpPr>
          <p:nvPr>
            <p:ph type="title"/>
          </p:nvPr>
        </p:nvSpPr>
        <p:spPr/>
        <p:txBody>
          <a:bodyPr/>
          <a:lstStyle/>
          <a:p>
            <a:r>
              <a:rPr lang="en-US"/>
              <a:t>Design &amp; Heritage policies</a:t>
            </a:r>
          </a:p>
        </p:txBody>
      </p:sp>
      <p:sp>
        <p:nvSpPr>
          <p:cNvPr id="3" name="Content Placeholder 2">
            <a:extLst>
              <a:ext uri="{FF2B5EF4-FFF2-40B4-BE49-F238E27FC236}">
                <a16:creationId xmlns:a16="http://schemas.microsoft.com/office/drawing/2014/main" id="{F0FCBB72-91A7-69A5-EF8F-54078C70A7EB}"/>
              </a:ext>
            </a:extLst>
          </p:cNvPr>
          <p:cNvSpPr>
            <a:spLocks noGrp="1"/>
          </p:cNvSpPr>
          <p:nvPr>
            <p:ph sz="half" idx="1"/>
          </p:nvPr>
        </p:nvSpPr>
        <p:spPr>
          <a:xfrm>
            <a:off x="838200" y="1825625"/>
            <a:ext cx="7105972" cy="3976796"/>
          </a:xfrm>
        </p:spPr>
        <p:txBody>
          <a:bodyPr vert="horz" lIns="91440" tIns="45720" rIns="91440" bIns="45720" rtlCol="0" anchor="t">
            <a:normAutofit fontScale="92500" lnSpcReduction="20000"/>
          </a:bodyPr>
          <a:lstStyle/>
          <a:p>
            <a:r>
              <a:rPr lang="en-US">
                <a:latin typeface="Arial"/>
                <a:cs typeface="Arial"/>
              </a:rPr>
              <a:t>Expanded design policies, promoting national best practice, with a particular focus on creating healthy communities.</a:t>
            </a:r>
          </a:p>
          <a:p>
            <a:pPr marL="0" indent="0">
              <a:buNone/>
            </a:pPr>
            <a:endParaRPr lang="en-US">
              <a:latin typeface="Arial"/>
              <a:cs typeface="Arial"/>
            </a:endParaRPr>
          </a:p>
          <a:p>
            <a:r>
              <a:rPr lang="en-US">
                <a:latin typeface="Arial"/>
                <a:cs typeface="Arial"/>
              </a:rPr>
              <a:t>Updated conservation policy, referencing the City's key heritage assets</a:t>
            </a:r>
            <a:endParaRPr lang="en-US"/>
          </a:p>
          <a:p>
            <a:pPr marL="0" indent="0">
              <a:buNone/>
            </a:pPr>
            <a:endParaRPr lang="en-US">
              <a:latin typeface="Arial"/>
              <a:cs typeface="Arial"/>
            </a:endParaRPr>
          </a:p>
          <a:p>
            <a:r>
              <a:rPr lang="en-US">
                <a:latin typeface="Arial"/>
                <a:cs typeface="Arial"/>
              </a:rPr>
              <a:t>A new archaeology policy</a:t>
            </a:r>
          </a:p>
          <a:p>
            <a:endParaRPr lang="en-US"/>
          </a:p>
          <a:p>
            <a:r>
              <a:rPr lang="en-US">
                <a:latin typeface="Arial"/>
                <a:cs typeface="Arial"/>
              </a:rPr>
              <a:t>Introduction of new internal space standards for residential development</a:t>
            </a:r>
            <a:endParaRPr lang="en-US"/>
          </a:p>
        </p:txBody>
      </p:sp>
      <p:pic>
        <p:nvPicPr>
          <p:cNvPr id="6" name="Content Placeholder 5">
            <a:extLst>
              <a:ext uri="{FF2B5EF4-FFF2-40B4-BE49-F238E27FC236}">
                <a16:creationId xmlns:a16="http://schemas.microsoft.com/office/drawing/2014/main" id="{6E22C432-A42B-D250-40B9-5FAD316D6BC5}"/>
              </a:ext>
            </a:extLst>
          </p:cNvPr>
          <p:cNvPicPr>
            <a:picLocks noGrp="1" noChangeAspect="1"/>
          </p:cNvPicPr>
          <p:nvPr>
            <p:ph sz="half" idx="2"/>
          </p:nvPr>
        </p:nvPicPr>
        <p:blipFill>
          <a:blip r:embed="rId3"/>
          <a:stretch>
            <a:fillRect/>
          </a:stretch>
        </p:blipFill>
        <p:spPr>
          <a:xfrm>
            <a:off x="8253415" y="1430945"/>
            <a:ext cx="3357967" cy="4771849"/>
          </a:xfrm>
        </p:spPr>
      </p:pic>
    </p:spTree>
    <p:extLst>
      <p:ext uri="{BB962C8B-B14F-4D97-AF65-F5344CB8AC3E}">
        <p14:creationId xmlns:p14="http://schemas.microsoft.com/office/powerpoint/2010/main" val="73976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8170A-7FA7-6288-CF0F-5D8D701AB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BA9D7-1AAE-8DF8-646B-171E073AD8FD}"/>
              </a:ext>
            </a:extLst>
          </p:cNvPr>
          <p:cNvSpPr>
            <a:spLocks noGrp="1"/>
          </p:cNvSpPr>
          <p:nvPr>
            <p:ph type="title"/>
          </p:nvPr>
        </p:nvSpPr>
        <p:spPr/>
        <p:txBody>
          <a:bodyPr/>
          <a:lstStyle/>
          <a:p>
            <a:r>
              <a:rPr lang="en-US"/>
              <a:t>City Centre policy</a:t>
            </a:r>
          </a:p>
        </p:txBody>
      </p:sp>
      <p:sp>
        <p:nvSpPr>
          <p:cNvPr id="3" name="Content Placeholder 2">
            <a:extLst>
              <a:ext uri="{FF2B5EF4-FFF2-40B4-BE49-F238E27FC236}">
                <a16:creationId xmlns:a16="http://schemas.microsoft.com/office/drawing/2014/main" id="{276BE62D-DBB4-AD20-E6CD-BA9DD971725A}"/>
              </a:ext>
            </a:extLst>
          </p:cNvPr>
          <p:cNvSpPr>
            <a:spLocks noGrp="1"/>
          </p:cNvSpPr>
          <p:nvPr>
            <p:ph sz="half" idx="1"/>
          </p:nvPr>
        </p:nvSpPr>
        <p:spPr>
          <a:xfrm>
            <a:off x="838200" y="1825625"/>
            <a:ext cx="5827362" cy="3343949"/>
          </a:xfrm>
        </p:spPr>
        <p:txBody>
          <a:bodyPr vert="horz" lIns="91440" tIns="45720" rIns="91440" bIns="45720" rtlCol="0" anchor="t">
            <a:normAutofit fontScale="92500" lnSpcReduction="20000"/>
          </a:bodyPr>
          <a:lstStyle/>
          <a:p>
            <a:r>
              <a:rPr lang="en-US">
                <a:latin typeface="Arial"/>
                <a:cs typeface="Arial"/>
              </a:rPr>
              <a:t>Existing AAP proposed to be integrated into Local Plan.</a:t>
            </a:r>
          </a:p>
          <a:p>
            <a:endParaRPr lang="en-US"/>
          </a:p>
          <a:p>
            <a:r>
              <a:rPr lang="en-US">
                <a:latin typeface="Arial"/>
                <a:cs typeface="Arial"/>
              </a:rPr>
              <a:t>Policies updated to reflect the evolution of the City Centre since 2017</a:t>
            </a:r>
          </a:p>
          <a:p>
            <a:endParaRPr lang="en-US">
              <a:latin typeface="Arial"/>
              <a:cs typeface="Arial"/>
            </a:endParaRPr>
          </a:p>
          <a:p>
            <a:r>
              <a:rPr lang="en-US">
                <a:latin typeface="Arial"/>
                <a:cs typeface="Arial"/>
              </a:rPr>
              <a:t>Expansion of some City Centre policies to cover a wider area</a:t>
            </a:r>
          </a:p>
        </p:txBody>
      </p:sp>
      <p:pic>
        <p:nvPicPr>
          <p:cNvPr id="8" name="Content Placeholder 7">
            <a:extLst>
              <a:ext uri="{FF2B5EF4-FFF2-40B4-BE49-F238E27FC236}">
                <a16:creationId xmlns:a16="http://schemas.microsoft.com/office/drawing/2014/main" id="{1C8D9A20-5086-5F85-3A3E-2EB6A1E83D9E}"/>
              </a:ext>
            </a:extLst>
          </p:cNvPr>
          <p:cNvPicPr>
            <a:picLocks noGrp="1" noChangeAspect="1"/>
          </p:cNvPicPr>
          <p:nvPr>
            <p:ph sz="half" idx="2"/>
          </p:nvPr>
        </p:nvPicPr>
        <p:blipFill>
          <a:blip r:embed="rId3"/>
          <a:stretch>
            <a:fillRect/>
          </a:stretch>
        </p:blipFill>
        <p:spPr>
          <a:xfrm>
            <a:off x="8270286" y="366202"/>
            <a:ext cx="3645968" cy="5152083"/>
          </a:xfrm>
        </p:spPr>
      </p:pic>
      <p:pic>
        <p:nvPicPr>
          <p:cNvPr id="7" name="Content Placeholder 10" descr="A map of a city&#10;&#10;AI-generated content may be incorrect.">
            <a:extLst>
              <a:ext uri="{FF2B5EF4-FFF2-40B4-BE49-F238E27FC236}">
                <a16:creationId xmlns:a16="http://schemas.microsoft.com/office/drawing/2014/main" id="{A31E8F76-CCF0-1FEE-6206-B5F46EE7089E}"/>
              </a:ext>
            </a:extLst>
          </p:cNvPr>
          <p:cNvPicPr>
            <a:picLocks noChangeAspect="1"/>
          </p:cNvPicPr>
          <p:nvPr/>
        </p:nvPicPr>
        <p:blipFill>
          <a:blip r:embed="rId4"/>
          <a:stretch>
            <a:fillRect/>
          </a:stretch>
        </p:blipFill>
        <p:spPr>
          <a:xfrm>
            <a:off x="5858303" y="4098248"/>
            <a:ext cx="3439814" cy="2310136"/>
          </a:xfrm>
          <a:prstGeom prst="rect">
            <a:avLst/>
          </a:prstGeom>
        </p:spPr>
      </p:pic>
    </p:spTree>
    <p:extLst>
      <p:ext uri="{BB962C8B-B14F-4D97-AF65-F5344CB8AC3E}">
        <p14:creationId xmlns:p14="http://schemas.microsoft.com/office/powerpoint/2010/main" val="325678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F4547-D0CD-5EC9-0443-69F5C9EAF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D744F-ADB4-9B33-8D55-FAE4FB53A603}"/>
              </a:ext>
            </a:extLst>
          </p:cNvPr>
          <p:cNvSpPr>
            <a:spLocks noGrp="1"/>
          </p:cNvSpPr>
          <p:nvPr>
            <p:ph type="title"/>
          </p:nvPr>
        </p:nvSpPr>
        <p:spPr/>
        <p:txBody>
          <a:bodyPr/>
          <a:lstStyle/>
          <a:p>
            <a:r>
              <a:rPr lang="en-US"/>
              <a:t>Other policy updates</a:t>
            </a:r>
          </a:p>
        </p:txBody>
      </p:sp>
      <p:sp>
        <p:nvSpPr>
          <p:cNvPr id="4" name="Content Placeholder 3">
            <a:extLst>
              <a:ext uri="{FF2B5EF4-FFF2-40B4-BE49-F238E27FC236}">
                <a16:creationId xmlns:a16="http://schemas.microsoft.com/office/drawing/2014/main" id="{B6605F33-25B9-B4D5-F99A-C088132D109A}"/>
              </a:ext>
            </a:extLst>
          </p:cNvPr>
          <p:cNvSpPr>
            <a:spLocks noGrp="1"/>
          </p:cNvSpPr>
          <p:nvPr>
            <p:ph sz="half" idx="1"/>
          </p:nvPr>
        </p:nvSpPr>
        <p:spPr>
          <a:xfrm>
            <a:off x="721963" y="2071015"/>
            <a:ext cx="5259091" cy="3576424"/>
          </a:xfrm>
        </p:spPr>
        <p:txBody>
          <a:bodyPr vert="horz" lIns="91440" tIns="45720" rIns="91440" bIns="45720" rtlCol="0" anchor="t">
            <a:normAutofit fontScale="92500"/>
          </a:bodyPr>
          <a:lstStyle/>
          <a:p>
            <a:r>
              <a:rPr lang="en-GB"/>
              <a:t>Bringing retail and transport policies up to date in line with evidence, local and regional strategy and national changes to legislation.</a:t>
            </a:r>
          </a:p>
          <a:p>
            <a:pPr marL="0" indent="0">
              <a:buNone/>
            </a:pPr>
            <a:endParaRPr lang="en-GB">
              <a:latin typeface="Arial"/>
              <a:cs typeface="Arial"/>
            </a:endParaRPr>
          </a:p>
          <a:p>
            <a:r>
              <a:rPr lang="en-GB"/>
              <a:t>Other policies (minerals, waste, communities) considered to require no / minimal updating</a:t>
            </a:r>
          </a:p>
        </p:txBody>
      </p:sp>
      <p:pic>
        <p:nvPicPr>
          <p:cNvPr id="11" name="Picture 10">
            <a:extLst>
              <a:ext uri="{FF2B5EF4-FFF2-40B4-BE49-F238E27FC236}">
                <a16:creationId xmlns:a16="http://schemas.microsoft.com/office/drawing/2014/main" id="{67AB626F-8F41-5185-D8B8-D56F60512530}"/>
              </a:ext>
            </a:extLst>
          </p:cNvPr>
          <p:cNvPicPr>
            <a:picLocks noChangeAspect="1"/>
          </p:cNvPicPr>
          <p:nvPr/>
        </p:nvPicPr>
        <p:blipFill>
          <a:blip r:embed="rId3"/>
          <a:stretch>
            <a:fillRect/>
          </a:stretch>
        </p:blipFill>
        <p:spPr>
          <a:xfrm>
            <a:off x="9514000" y="2919060"/>
            <a:ext cx="2220956" cy="2925056"/>
          </a:xfrm>
          <a:prstGeom prst="rect">
            <a:avLst/>
          </a:prstGeom>
        </p:spPr>
      </p:pic>
      <p:pic>
        <p:nvPicPr>
          <p:cNvPr id="7" name="Content Placeholder 6">
            <a:extLst>
              <a:ext uri="{FF2B5EF4-FFF2-40B4-BE49-F238E27FC236}">
                <a16:creationId xmlns:a16="http://schemas.microsoft.com/office/drawing/2014/main" id="{33421BFA-B985-EE49-5F39-62E0B40F97DD}"/>
              </a:ext>
            </a:extLst>
          </p:cNvPr>
          <p:cNvPicPr>
            <a:picLocks noGrp="1" noChangeAspect="1"/>
          </p:cNvPicPr>
          <p:nvPr>
            <p:ph sz="half" idx="2"/>
          </p:nvPr>
        </p:nvPicPr>
        <p:blipFill>
          <a:blip r:embed="rId4"/>
          <a:stretch>
            <a:fillRect/>
          </a:stretch>
        </p:blipFill>
        <p:spPr>
          <a:xfrm>
            <a:off x="8258873" y="231311"/>
            <a:ext cx="2417026" cy="3412273"/>
          </a:xfrm>
        </p:spPr>
      </p:pic>
      <p:pic>
        <p:nvPicPr>
          <p:cNvPr id="9" name="Picture 8">
            <a:extLst>
              <a:ext uri="{FF2B5EF4-FFF2-40B4-BE49-F238E27FC236}">
                <a16:creationId xmlns:a16="http://schemas.microsoft.com/office/drawing/2014/main" id="{4A1FC7DE-2F31-CA52-33BA-475EB13422F0}"/>
              </a:ext>
            </a:extLst>
          </p:cNvPr>
          <p:cNvPicPr>
            <a:picLocks noChangeAspect="1"/>
          </p:cNvPicPr>
          <p:nvPr/>
        </p:nvPicPr>
        <p:blipFill>
          <a:blip r:embed="rId5"/>
          <a:stretch>
            <a:fillRect/>
          </a:stretch>
        </p:blipFill>
        <p:spPr>
          <a:xfrm>
            <a:off x="6417991" y="2354311"/>
            <a:ext cx="2325962" cy="3293966"/>
          </a:xfrm>
          <a:prstGeom prst="rect">
            <a:avLst/>
          </a:prstGeom>
        </p:spPr>
      </p:pic>
    </p:spTree>
    <p:extLst>
      <p:ext uri="{BB962C8B-B14F-4D97-AF65-F5344CB8AC3E}">
        <p14:creationId xmlns:p14="http://schemas.microsoft.com/office/powerpoint/2010/main" val="142268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D4EFB-66B7-67D3-C58C-F34130187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75F2C-5E47-E5D0-003B-A4835F9AD00D}"/>
              </a:ext>
            </a:extLst>
          </p:cNvPr>
          <p:cNvSpPr>
            <a:spLocks noGrp="1"/>
          </p:cNvSpPr>
          <p:nvPr>
            <p:ph type="title"/>
          </p:nvPr>
        </p:nvSpPr>
        <p:spPr/>
        <p:txBody>
          <a:bodyPr/>
          <a:lstStyle/>
          <a:p>
            <a:r>
              <a:rPr lang="en-US"/>
              <a:t>Next steps: responding</a:t>
            </a:r>
          </a:p>
        </p:txBody>
      </p:sp>
      <p:sp>
        <p:nvSpPr>
          <p:cNvPr id="10" name="Content Placeholder 9">
            <a:extLst>
              <a:ext uri="{FF2B5EF4-FFF2-40B4-BE49-F238E27FC236}">
                <a16:creationId xmlns:a16="http://schemas.microsoft.com/office/drawing/2014/main" id="{E432DBAD-4136-2602-002A-AB2BF402640C}"/>
              </a:ext>
            </a:extLst>
          </p:cNvPr>
          <p:cNvSpPr>
            <a:spLocks noGrp="1"/>
          </p:cNvSpPr>
          <p:nvPr>
            <p:ph idx="1"/>
          </p:nvPr>
        </p:nvSpPr>
        <p:spPr>
          <a:xfrm>
            <a:off x="838200" y="1696473"/>
            <a:ext cx="10515600" cy="4351338"/>
          </a:xfrm>
        </p:spPr>
        <p:txBody>
          <a:bodyPr vert="horz" lIns="91440" tIns="45720" rIns="91440" bIns="45720" rtlCol="0" anchor="t">
            <a:normAutofit fontScale="92500" lnSpcReduction="20000"/>
          </a:bodyPr>
          <a:lstStyle/>
          <a:p>
            <a:pPr marL="0" indent="0">
              <a:buNone/>
            </a:pPr>
            <a:r>
              <a:rPr lang="en-GB"/>
              <a:t>At the Regulation 19 stage you can comment on the following:</a:t>
            </a:r>
          </a:p>
          <a:p>
            <a:r>
              <a:rPr lang="en-GB"/>
              <a:t>Legal compliance</a:t>
            </a:r>
          </a:p>
          <a:p>
            <a:pPr marL="0" indent="0">
              <a:buNone/>
            </a:pPr>
            <a:endParaRPr lang="en-GB">
              <a:latin typeface="Arial"/>
              <a:cs typeface="Arial"/>
            </a:endParaRPr>
          </a:p>
          <a:p>
            <a:r>
              <a:rPr lang="en-GB"/>
              <a:t>Soundness. Is the plan:</a:t>
            </a:r>
          </a:p>
          <a:p>
            <a:pPr lvl="1"/>
            <a:r>
              <a:rPr lang="en-GB"/>
              <a:t>Positively prepared</a:t>
            </a:r>
          </a:p>
          <a:p>
            <a:pPr lvl="1"/>
            <a:r>
              <a:rPr lang="en-GB"/>
              <a:t>Justified</a:t>
            </a:r>
          </a:p>
          <a:p>
            <a:pPr lvl="1"/>
            <a:r>
              <a:rPr lang="en-GB"/>
              <a:t>Effective</a:t>
            </a:r>
          </a:p>
          <a:p>
            <a:pPr lvl="1"/>
            <a:r>
              <a:rPr lang="en-GB"/>
              <a:t>Consistent with national policy</a:t>
            </a:r>
          </a:p>
          <a:p>
            <a:pPr marL="457200" lvl="1" indent="0">
              <a:buNone/>
            </a:pPr>
            <a:endParaRPr lang="en-GB">
              <a:latin typeface="Arial"/>
              <a:cs typeface="Arial"/>
            </a:endParaRPr>
          </a:p>
          <a:p>
            <a:r>
              <a:rPr lang="en-GB"/>
              <a:t>Whether the Plan has met the statutory Duty to Co-operate</a:t>
            </a:r>
          </a:p>
          <a:p>
            <a:pPr marL="0" indent="0">
              <a:buNone/>
            </a:pPr>
            <a:endParaRPr lang="en-GB">
              <a:latin typeface="Arial"/>
              <a:cs typeface="Arial"/>
            </a:endParaRPr>
          </a:p>
          <a:p>
            <a:r>
              <a:rPr lang="en-GB"/>
              <a:t>The Sustainability Appraisal can also be commented on</a:t>
            </a:r>
          </a:p>
          <a:p>
            <a:pPr marL="0" indent="0">
              <a:buNone/>
            </a:pPr>
            <a:endParaRPr lang="en-GB"/>
          </a:p>
        </p:txBody>
      </p:sp>
    </p:spTree>
    <p:extLst>
      <p:ext uri="{BB962C8B-B14F-4D97-AF65-F5344CB8AC3E}">
        <p14:creationId xmlns:p14="http://schemas.microsoft.com/office/powerpoint/2010/main" val="125056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EA68-15BA-A38F-42B6-860272B83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404F0-E219-5004-AF69-B5E8F734F8C7}"/>
              </a:ext>
            </a:extLst>
          </p:cNvPr>
          <p:cNvSpPr>
            <a:spLocks noGrp="1"/>
          </p:cNvSpPr>
          <p:nvPr>
            <p:ph type="title"/>
          </p:nvPr>
        </p:nvSpPr>
        <p:spPr/>
        <p:txBody>
          <a:bodyPr/>
          <a:lstStyle/>
          <a:p>
            <a:r>
              <a:rPr lang="en-US"/>
              <a:t>How to respond</a:t>
            </a:r>
          </a:p>
        </p:txBody>
      </p:sp>
      <p:sp>
        <p:nvSpPr>
          <p:cNvPr id="3" name="Content Placeholder 2">
            <a:extLst>
              <a:ext uri="{FF2B5EF4-FFF2-40B4-BE49-F238E27FC236}">
                <a16:creationId xmlns:a16="http://schemas.microsoft.com/office/drawing/2014/main" id="{CD1C530E-3C2B-C873-03E9-80DA8AF8127D}"/>
              </a:ext>
            </a:extLst>
          </p:cNvPr>
          <p:cNvSpPr>
            <a:spLocks noGrp="1"/>
          </p:cNvSpPr>
          <p:nvPr>
            <p:ph sz="half" idx="1"/>
          </p:nvPr>
        </p:nvSpPr>
        <p:spPr>
          <a:xfrm>
            <a:off x="838200" y="1825625"/>
            <a:ext cx="5336583" cy="4260932"/>
          </a:xfrm>
        </p:spPr>
        <p:txBody>
          <a:bodyPr vert="horz" lIns="91440" tIns="45720" rIns="91440" bIns="45720" rtlCol="0" anchor="t">
            <a:normAutofit fontScale="85000" lnSpcReduction="20000"/>
          </a:bodyPr>
          <a:lstStyle/>
          <a:p>
            <a:r>
              <a:rPr lang="en-US"/>
              <a:t>The response form is on the website</a:t>
            </a:r>
          </a:p>
          <a:p>
            <a:pPr marL="0" indent="0">
              <a:buNone/>
            </a:pPr>
            <a:endParaRPr lang="en-US">
              <a:latin typeface="Arial"/>
              <a:cs typeface="Arial"/>
            </a:endParaRPr>
          </a:p>
          <a:p>
            <a:r>
              <a:rPr lang="en-US"/>
              <a:t>Part A – your details</a:t>
            </a:r>
          </a:p>
          <a:p>
            <a:r>
              <a:rPr lang="en-US"/>
              <a:t>Part B – your comment (representation). </a:t>
            </a:r>
          </a:p>
          <a:p>
            <a:pPr marL="0" indent="0">
              <a:buNone/>
            </a:pPr>
            <a:endParaRPr lang="en-US">
              <a:latin typeface="Arial"/>
              <a:cs typeface="Arial"/>
            </a:endParaRPr>
          </a:p>
          <a:p>
            <a:r>
              <a:rPr lang="en-US"/>
              <a:t>Guidance notes are also on the web page</a:t>
            </a:r>
          </a:p>
          <a:p>
            <a:pPr marL="0" indent="0">
              <a:buNone/>
            </a:pPr>
            <a:endParaRPr lang="en-US">
              <a:latin typeface="Arial"/>
              <a:cs typeface="Arial"/>
            </a:endParaRPr>
          </a:p>
          <a:p>
            <a:r>
              <a:rPr lang="en-US"/>
              <a:t>Deadline for submission 11.59 on Monday 3</a:t>
            </a:r>
            <a:r>
              <a:rPr lang="en-US" baseline="30000"/>
              <a:t>rd</a:t>
            </a:r>
            <a:r>
              <a:rPr lang="en-US"/>
              <a:t> March 2025 to </a:t>
            </a:r>
            <a:r>
              <a:rPr lang="en-US">
                <a:hlinkClick r:id="rId3"/>
              </a:rPr>
              <a:t>planningpolicy@coventry.gov.uk</a:t>
            </a:r>
            <a:endParaRPr lang="en-US"/>
          </a:p>
          <a:p>
            <a:endParaRPr lang="en-US"/>
          </a:p>
        </p:txBody>
      </p:sp>
      <p:sp>
        <p:nvSpPr>
          <p:cNvPr id="4" name="Content Placeholder 3">
            <a:extLst>
              <a:ext uri="{FF2B5EF4-FFF2-40B4-BE49-F238E27FC236}">
                <a16:creationId xmlns:a16="http://schemas.microsoft.com/office/drawing/2014/main" id="{D27EBBDE-6379-A812-210E-7DAFEFCFDE5C}"/>
              </a:ext>
            </a:extLst>
          </p:cNvPr>
          <p:cNvSpPr>
            <a:spLocks noGrp="1"/>
          </p:cNvSpPr>
          <p:nvPr>
            <p:ph sz="half" idx="2"/>
          </p:nvPr>
        </p:nvSpPr>
        <p:spPr>
          <a:xfrm>
            <a:off x="6172200" y="391260"/>
            <a:ext cx="5181600" cy="5686309"/>
          </a:xfrm>
        </p:spPr>
        <p:txBody>
          <a:bodyPr>
            <a:normAutofit fontScale="85000" lnSpcReduction="20000"/>
          </a:bodyPr>
          <a:lstStyle/>
          <a:p>
            <a:endParaRPr lang="en-GB"/>
          </a:p>
          <a:p>
            <a:endParaRPr lang="en-GB"/>
          </a:p>
        </p:txBody>
      </p:sp>
      <p:pic>
        <p:nvPicPr>
          <p:cNvPr id="6" name="Picture 5">
            <a:extLst>
              <a:ext uri="{FF2B5EF4-FFF2-40B4-BE49-F238E27FC236}">
                <a16:creationId xmlns:a16="http://schemas.microsoft.com/office/drawing/2014/main" id="{01522D93-6831-41EB-C558-A9E7C3C934A2}"/>
              </a:ext>
            </a:extLst>
          </p:cNvPr>
          <p:cNvPicPr>
            <a:picLocks noChangeAspect="1"/>
          </p:cNvPicPr>
          <p:nvPr/>
        </p:nvPicPr>
        <p:blipFill>
          <a:blip r:embed="rId4"/>
          <a:stretch>
            <a:fillRect/>
          </a:stretch>
        </p:blipFill>
        <p:spPr>
          <a:xfrm>
            <a:off x="6366763" y="155489"/>
            <a:ext cx="4156497" cy="3011457"/>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A9E8D54D-C50B-9253-F85F-ADB2BC9E12DD}"/>
              </a:ext>
            </a:extLst>
          </p:cNvPr>
          <p:cNvPicPr>
            <a:picLocks noChangeAspect="1"/>
          </p:cNvPicPr>
          <p:nvPr/>
        </p:nvPicPr>
        <p:blipFill>
          <a:blip r:embed="rId5"/>
          <a:stretch>
            <a:fillRect/>
          </a:stretch>
        </p:blipFill>
        <p:spPr>
          <a:xfrm>
            <a:off x="7141237" y="2456599"/>
            <a:ext cx="4407126" cy="32958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3552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B845-9E05-EED9-88CE-B59053005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0CCEB-6058-773C-8F28-3637EAB04D39}"/>
              </a:ext>
            </a:extLst>
          </p:cNvPr>
          <p:cNvSpPr>
            <a:spLocks noGrp="1"/>
          </p:cNvSpPr>
          <p:nvPr>
            <p:ph type="title"/>
          </p:nvPr>
        </p:nvSpPr>
        <p:spPr/>
        <p:txBody>
          <a:bodyPr/>
          <a:lstStyle/>
          <a:p>
            <a:r>
              <a:rPr lang="en-US"/>
              <a:t>What happens next</a:t>
            </a:r>
          </a:p>
        </p:txBody>
      </p:sp>
      <p:sp>
        <p:nvSpPr>
          <p:cNvPr id="3" name="Content Placeholder 2">
            <a:extLst>
              <a:ext uri="{FF2B5EF4-FFF2-40B4-BE49-F238E27FC236}">
                <a16:creationId xmlns:a16="http://schemas.microsoft.com/office/drawing/2014/main" id="{D3EEA4AA-3E0A-1A5B-E3A5-3E1A1591D013}"/>
              </a:ext>
            </a:extLst>
          </p:cNvPr>
          <p:cNvSpPr>
            <a:spLocks noGrp="1"/>
          </p:cNvSpPr>
          <p:nvPr>
            <p:ph idx="1"/>
          </p:nvPr>
        </p:nvSpPr>
        <p:spPr>
          <a:xfrm>
            <a:off x="838200" y="1825625"/>
            <a:ext cx="9973160" cy="4080118"/>
          </a:xfrm>
        </p:spPr>
        <p:txBody>
          <a:bodyPr vert="horz" lIns="91440" tIns="45720" rIns="91440" bIns="45720" rtlCol="0" anchor="t">
            <a:normAutofit fontScale="92500" lnSpcReduction="10000"/>
          </a:bodyPr>
          <a:lstStyle/>
          <a:p>
            <a:r>
              <a:rPr lang="en-US"/>
              <a:t>All representations will be assessed </a:t>
            </a:r>
          </a:p>
          <a:p>
            <a:pPr marL="0" indent="0">
              <a:buNone/>
            </a:pPr>
            <a:endParaRPr lang="en-US">
              <a:latin typeface="Arial"/>
              <a:cs typeface="Arial"/>
            </a:endParaRPr>
          </a:p>
          <a:p>
            <a:r>
              <a:rPr lang="en-US">
                <a:latin typeface="Arial"/>
                <a:cs typeface="Arial"/>
              </a:rPr>
              <a:t>A report will be taken to Cabinet / Council to determine if the plan can be submitted to the Secretary of State</a:t>
            </a:r>
          </a:p>
          <a:p>
            <a:pPr marL="0" indent="0">
              <a:buNone/>
            </a:pPr>
            <a:endParaRPr lang="en-US">
              <a:latin typeface="Arial"/>
              <a:cs typeface="Arial"/>
            </a:endParaRPr>
          </a:p>
          <a:p>
            <a:r>
              <a:rPr lang="en-US">
                <a:latin typeface="Arial"/>
                <a:cs typeface="Arial"/>
              </a:rPr>
              <a:t>Once submitted the plan will be examined by a Planning Inspector to determine whether it is sound and can be adopted.</a:t>
            </a:r>
          </a:p>
          <a:p>
            <a:pPr marL="0" indent="0">
              <a:buNone/>
            </a:pPr>
            <a:endParaRPr lang="en-US">
              <a:latin typeface="Arial"/>
              <a:cs typeface="Arial"/>
            </a:endParaRPr>
          </a:p>
          <a:p>
            <a:r>
              <a:rPr lang="en-US">
                <a:latin typeface="Arial"/>
                <a:cs typeface="Arial"/>
              </a:rPr>
              <a:t>Timelines are contained in the Council’s Local Development Scheme (LDS)</a:t>
            </a:r>
          </a:p>
          <a:p>
            <a:endParaRPr lang="en-US">
              <a:highlight>
                <a:srgbClr val="FFFF00"/>
              </a:highlight>
            </a:endParaRPr>
          </a:p>
        </p:txBody>
      </p:sp>
    </p:spTree>
    <p:extLst>
      <p:ext uri="{BB962C8B-B14F-4D97-AF65-F5344CB8AC3E}">
        <p14:creationId xmlns:p14="http://schemas.microsoft.com/office/powerpoint/2010/main" val="301435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B1E71-01C1-B48C-C1F5-5BB6A82C5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95710-CD01-174B-A078-1DD3245C0B9D}"/>
              </a:ext>
            </a:extLst>
          </p:cNvPr>
          <p:cNvSpPr>
            <a:spLocks noGrp="1"/>
          </p:cNvSpPr>
          <p:nvPr>
            <p:ph type="title"/>
          </p:nvPr>
        </p:nvSpPr>
        <p:spPr/>
        <p:txBody>
          <a:bodyPr/>
          <a:lstStyle/>
          <a:p>
            <a:r>
              <a:rPr lang="en-US"/>
              <a:t>Links and contacts</a:t>
            </a:r>
          </a:p>
        </p:txBody>
      </p:sp>
      <p:sp>
        <p:nvSpPr>
          <p:cNvPr id="3" name="Content Placeholder 2">
            <a:extLst>
              <a:ext uri="{FF2B5EF4-FFF2-40B4-BE49-F238E27FC236}">
                <a16:creationId xmlns:a16="http://schemas.microsoft.com/office/drawing/2014/main" id="{88DEF693-7752-F2B9-DA91-73B2B033F727}"/>
              </a:ext>
            </a:extLst>
          </p:cNvPr>
          <p:cNvSpPr>
            <a:spLocks noGrp="1"/>
          </p:cNvSpPr>
          <p:nvPr>
            <p:ph idx="1"/>
          </p:nvPr>
        </p:nvSpPr>
        <p:spPr/>
        <p:txBody>
          <a:bodyPr/>
          <a:lstStyle/>
          <a:p>
            <a:pPr marL="0" indent="0">
              <a:buNone/>
            </a:pPr>
            <a:r>
              <a:rPr lang="en-US">
                <a:hlinkClick r:id="rId3"/>
              </a:rPr>
              <a:t>https://www.coventry.gov.uk/localplanreview</a:t>
            </a:r>
            <a:endParaRPr lang="en-US"/>
          </a:p>
          <a:p>
            <a:endParaRPr lang="en-US"/>
          </a:p>
          <a:p>
            <a:pPr marL="0" indent="0">
              <a:buNone/>
            </a:pPr>
            <a:r>
              <a:rPr lang="en-US">
                <a:hlinkClick r:id="rId4"/>
              </a:rPr>
              <a:t>Planningpolicy@coventry.gov.uk</a:t>
            </a:r>
            <a:endParaRPr lang="en-US"/>
          </a:p>
          <a:p>
            <a:endParaRPr lang="en-US"/>
          </a:p>
          <a:p>
            <a:pPr marL="0" indent="0">
              <a:buNone/>
            </a:pPr>
            <a:r>
              <a:rPr lang="en-US"/>
              <a:t>Thank you for listening</a:t>
            </a:r>
          </a:p>
          <a:p>
            <a:pPr marL="0" indent="0">
              <a:buNone/>
            </a:pPr>
            <a:endParaRPr lang="en-US"/>
          </a:p>
          <a:p>
            <a:pPr marL="0" indent="0">
              <a:buNone/>
            </a:pPr>
            <a:r>
              <a:rPr lang="en-US"/>
              <a:t>Any questions?</a:t>
            </a:r>
          </a:p>
        </p:txBody>
      </p:sp>
    </p:spTree>
    <p:extLst>
      <p:ext uri="{BB962C8B-B14F-4D97-AF65-F5344CB8AC3E}">
        <p14:creationId xmlns:p14="http://schemas.microsoft.com/office/powerpoint/2010/main" val="143764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664E-A375-0A53-41F3-64ECC0635BAD}"/>
              </a:ext>
            </a:extLst>
          </p:cNvPr>
          <p:cNvSpPr>
            <a:spLocks noGrp="1"/>
          </p:cNvSpPr>
          <p:nvPr>
            <p:ph type="title"/>
          </p:nvPr>
        </p:nvSpPr>
        <p:spPr/>
        <p:txBody>
          <a:bodyPr/>
          <a:lstStyle/>
          <a:p>
            <a:r>
              <a:rPr lang="en-US"/>
              <a:t>Introduction – what is a Local Plan</a:t>
            </a:r>
          </a:p>
        </p:txBody>
      </p:sp>
      <p:sp>
        <p:nvSpPr>
          <p:cNvPr id="3" name="Content Placeholder 2">
            <a:extLst>
              <a:ext uri="{FF2B5EF4-FFF2-40B4-BE49-F238E27FC236}">
                <a16:creationId xmlns:a16="http://schemas.microsoft.com/office/drawing/2014/main" id="{F43A0AF5-CFF2-2BD7-FD6F-DEC193888552}"/>
              </a:ext>
            </a:extLst>
          </p:cNvPr>
          <p:cNvSpPr>
            <a:spLocks noGrp="1"/>
          </p:cNvSpPr>
          <p:nvPr>
            <p:ph idx="1"/>
          </p:nvPr>
        </p:nvSpPr>
        <p:spPr>
          <a:xfrm>
            <a:off x="838200" y="1761049"/>
            <a:ext cx="10928887" cy="4351338"/>
          </a:xfrm>
        </p:spPr>
        <p:txBody>
          <a:bodyPr vert="horz" lIns="91440" tIns="45720" rIns="91440" bIns="45720" rtlCol="0" anchor="t">
            <a:normAutofit fontScale="92500" lnSpcReduction="10000"/>
          </a:bodyPr>
          <a:lstStyle/>
          <a:p>
            <a:r>
              <a:rPr lang="en-US"/>
              <a:t>The Local Plan sets out the level of growth needed over at least a 15 year plan period</a:t>
            </a:r>
          </a:p>
          <a:p>
            <a:pPr marL="0" indent="0">
              <a:buNone/>
            </a:pPr>
            <a:endParaRPr lang="en-US">
              <a:latin typeface="Arial"/>
              <a:cs typeface="Arial"/>
            </a:endParaRPr>
          </a:p>
          <a:p>
            <a:r>
              <a:rPr lang="en-US"/>
              <a:t>It determines what type of growth is needed and where it should go</a:t>
            </a:r>
          </a:p>
          <a:p>
            <a:pPr marL="0" indent="0">
              <a:buNone/>
            </a:pPr>
            <a:endParaRPr lang="en-US">
              <a:latin typeface="Arial"/>
              <a:cs typeface="Arial"/>
            </a:endParaRPr>
          </a:p>
          <a:p>
            <a:r>
              <a:rPr lang="en-US"/>
              <a:t>Local Plans also contain policies which inform the consideration of planning applications – these are on a range of matters including the environment, climate change, design and so on.</a:t>
            </a:r>
          </a:p>
          <a:p>
            <a:pPr marL="0" indent="0">
              <a:buNone/>
            </a:pPr>
            <a:endParaRPr lang="en-US">
              <a:latin typeface="Arial"/>
              <a:cs typeface="Arial"/>
            </a:endParaRPr>
          </a:p>
          <a:p>
            <a:r>
              <a:rPr lang="en-US"/>
              <a:t>Local Plans have to be prepared in line with strict legislation and have to be examined by an independent Planning Inspector.</a:t>
            </a:r>
          </a:p>
          <a:p>
            <a:endParaRPr lang="en-US"/>
          </a:p>
        </p:txBody>
      </p:sp>
    </p:spTree>
    <p:extLst>
      <p:ext uri="{BB962C8B-B14F-4D97-AF65-F5344CB8AC3E}">
        <p14:creationId xmlns:p14="http://schemas.microsoft.com/office/powerpoint/2010/main" val="348169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9DFD-74DC-FDF0-43E0-142F654534A1}"/>
              </a:ext>
            </a:extLst>
          </p:cNvPr>
          <p:cNvSpPr>
            <a:spLocks noGrp="1"/>
          </p:cNvSpPr>
          <p:nvPr>
            <p:ph type="title"/>
          </p:nvPr>
        </p:nvSpPr>
        <p:spPr/>
        <p:txBody>
          <a:bodyPr/>
          <a:lstStyle/>
          <a:p>
            <a:r>
              <a:rPr lang="en-US"/>
              <a:t>The adopted Local Plan &amp; City Centre Area Action Plan</a:t>
            </a:r>
          </a:p>
        </p:txBody>
      </p:sp>
      <p:pic>
        <p:nvPicPr>
          <p:cNvPr id="11" name="Content Placeholder 10">
            <a:extLst>
              <a:ext uri="{FF2B5EF4-FFF2-40B4-BE49-F238E27FC236}">
                <a16:creationId xmlns:a16="http://schemas.microsoft.com/office/drawing/2014/main" id="{5979C81D-70B9-9194-8510-605E47767CF2}"/>
              </a:ext>
            </a:extLst>
          </p:cNvPr>
          <p:cNvPicPr>
            <a:picLocks noGrp="1" noChangeAspect="1"/>
          </p:cNvPicPr>
          <p:nvPr>
            <p:ph sz="half" idx="1"/>
          </p:nvPr>
        </p:nvPicPr>
        <p:blipFill>
          <a:blip r:embed="rId3"/>
          <a:stretch>
            <a:fillRect/>
          </a:stretch>
        </p:blipFill>
        <p:spPr>
          <a:xfrm>
            <a:off x="937591" y="1696011"/>
            <a:ext cx="7288559" cy="4854441"/>
          </a:xfrm>
        </p:spPr>
      </p:pic>
      <p:pic>
        <p:nvPicPr>
          <p:cNvPr id="7" name="Content Placeholder 6">
            <a:extLst>
              <a:ext uri="{FF2B5EF4-FFF2-40B4-BE49-F238E27FC236}">
                <a16:creationId xmlns:a16="http://schemas.microsoft.com/office/drawing/2014/main" id="{71843BF4-B25C-D4C4-C356-7FCC88699CCD}"/>
              </a:ext>
            </a:extLst>
          </p:cNvPr>
          <p:cNvPicPr>
            <a:picLocks noGrp="1" noChangeAspect="1"/>
          </p:cNvPicPr>
          <p:nvPr>
            <p:ph sz="half" idx="2"/>
          </p:nvPr>
        </p:nvPicPr>
        <p:blipFill>
          <a:blip r:embed="rId4"/>
          <a:stretch>
            <a:fillRect/>
          </a:stretch>
        </p:blipFill>
        <p:spPr>
          <a:xfrm>
            <a:off x="9043701" y="1207006"/>
            <a:ext cx="1771589" cy="2506349"/>
          </a:xfrm>
        </p:spPr>
      </p:pic>
      <p:pic>
        <p:nvPicPr>
          <p:cNvPr id="9" name="Picture 8">
            <a:extLst>
              <a:ext uri="{FF2B5EF4-FFF2-40B4-BE49-F238E27FC236}">
                <a16:creationId xmlns:a16="http://schemas.microsoft.com/office/drawing/2014/main" id="{436BBED2-037F-8E84-036B-C9A81AAB8AC6}"/>
              </a:ext>
            </a:extLst>
          </p:cNvPr>
          <p:cNvPicPr>
            <a:picLocks noChangeAspect="1"/>
          </p:cNvPicPr>
          <p:nvPr/>
        </p:nvPicPr>
        <p:blipFill>
          <a:blip r:embed="rId5"/>
          <a:stretch>
            <a:fillRect/>
          </a:stretch>
        </p:blipFill>
        <p:spPr>
          <a:xfrm>
            <a:off x="9929909" y="3541669"/>
            <a:ext cx="1771589" cy="2407544"/>
          </a:xfrm>
          <a:prstGeom prst="rect">
            <a:avLst/>
          </a:prstGeom>
        </p:spPr>
      </p:pic>
    </p:spTree>
    <p:extLst>
      <p:ext uri="{BB962C8B-B14F-4D97-AF65-F5344CB8AC3E}">
        <p14:creationId xmlns:p14="http://schemas.microsoft.com/office/powerpoint/2010/main" val="351329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ACFE-BD08-600F-F7FA-9901A59B3ED3}"/>
              </a:ext>
            </a:extLst>
          </p:cNvPr>
          <p:cNvSpPr>
            <a:spLocks noGrp="1"/>
          </p:cNvSpPr>
          <p:nvPr>
            <p:ph type="title"/>
          </p:nvPr>
        </p:nvSpPr>
        <p:spPr>
          <a:xfrm>
            <a:off x="838200" y="313464"/>
            <a:ext cx="10515600" cy="1325563"/>
          </a:xfrm>
        </p:spPr>
        <p:txBody>
          <a:bodyPr/>
          <a:lstStyle/>
          <a:p>
            <a:r>
              <a:rPr lang="en-US"/>
              <a:t>The Local Plan Review Process</a:t>
            </a:r>
          </a:p>
        </p:txBody>
      </p:sp>
      <p:sp>
        <p:nvSpPr>
          <p:cNvPr id="3" name="Content Placeholder 2">
            <a:extLst>
              <a:ext uri="{FF2B5EF4-FFF2-40B4-BE49-F238E27FC236}">
                <a16:creationId xmlns:a16="http://schemas.microsoft.com/office/drawing/2014/main" id="{4D0B4E6E-4F97-D187-2C53-4F79DD641E95}"/>
              </a:ext>
            </a:extLst>
          </p:cNvPr>
          <p:cNvSpPr>
            <a:spLocks noGrp="1"/>
          </p:cNvSpPr>
          <p:nvPr>
            <p:ph sz="half" idx="1"/>
          </p:nvPr>
        </p:nvSpPr>
        <p:spPr>
          <a:xfrm>
            <a:off x="838199" y="1711364"/>
            <a:ext cx="5253643" cy="3819835"/>
          </a:xfrm>
        </p:spPr>
        <p:txBody>
          <a:bodyPr vert="horz" lIns="91440" tIns="45720" rIns="91440" bIns="45720" rtlCol="0" anchor="t">
            <a:normAutofit fontScale="85000" lnSpcReduction="10000"/>
          </a:bodyPr>
          <a:lstStyle/>
          <a:p>
            <a:r>
              <a:rPr lang="en-US">
                <a:latin typeface="Arial"/>
                <a:cs typeface="Arial"/>
              </a:rPr>
              <a:t>First stage of the review was consulted on in summer 2023.  </a:t>
            </a:r>
          </a:p>
          <a:p>
            <a:pPr marL="0" indent="0">
              <a:buNone/>
            </a:pPr>
            <a:endParaRPr lang="en-US">
              <a:latin typeface="Arial"/>
              <a:cs typeface="Arial"/>
            </a:endParaRPr>
          </a:p>
          <a:p>
            <a:r>
              <a:rPr lang="en-US">
                <a:latin typeface="Arial"/>
                <a:cs typeface="Arial"/>
              </a:rPr>
              <a:t>Over 1700 comments received</a:t>
            </a:r>
          </a:p>
          <a:p>
            <a:pPr marL="0" indent="0">
              <a:buNone/>
            </a:pPr>
            <a:endParaRPr lang="en-US">
              <a:latin typeface="Arial"/>
              <a:cs typeface="Arial"/>
            </a:endParaRPr>
          </a:p>
          <a:p>
            <a:r>
              <a:rPr lang="en-US">
                <a:latin typeface="Arial"/>
                <a:cs typeface="Arial"/>
              </a:rPr>
              <a:t>We have taken these into account in the update of the Local Plan </a:t>
            </a:r>
          </a:p>
          <a:p>
            <a:pPr marL="0" indent="0">
              <a:buNone/>
            </a:pPr>
            <a:endParaRPr lang="en-US">
              <a:latin typeface="Arial"/>
              <a:cs typeface="Arial"/>
            </a:endParaRPr>
          </a:p>
          <a:p>
            <a:r>
              <a:rPr lang="en-US">
                <a:latin typeface="Arial"/>
                <a:cs typeface="Arial"/>
              </a:rPr>
              <a:t>We have also produced updated evidence to inform policy review</a:t>
            </a:r>
          </a:p>
          <a:p>
            <a:endParaRPr lang="en-US"/>
          </a:p>
          <a:p>
            <a:endParaRPr lang="en-US"/>
          </a:p>
          <a:p>
            <a:endParaRPr lang="en-US"/>
          </a:p>
        </p:txBody>
      </p:sp>
      <p:pic>
        <p:nvPicPr>
          <p:cNvPr id="8" name="Content Placeholder 7">
            <a:extLst>
              <a:ext uri="{FF2B5EF4-FFF2-40B4-BE49-F238E27FC236}">
                <a16:creationId xmlns:a16="http://schemas.microsoft.com/office/drawing/2014/main" id="{E932C964-0E6E-745A-1891-659287AFB339}"/>
              </a:ext>
            </a:extLst>
          </p:cNvPr>
          <p:cNvPicPr>
            <a:picLocks noGrp="1" noChangeAspect="1"/>
          </p:cNvPicPr>
          <p:nvPr>
            <p:ph sz="half" idx="2"/>
          </p:nvPr>
        </p:nvPicPr>
        <p:blipFill>
          <a:blip r:embed="rId3"/>
          <a:stretch>
            <a:fillRect/>
          </a:stretch>
        </p:blipFill>
        <p:spPr>
          <a:xfrm>
            <a:off x="7496109" y="1545833"/>
            <a:ext cx="3153305" cy="4453523"/>
          </a:xfrm>
        </p:spPr>
      </p:pic>
    </p:spTree>
    <p:extLst>
      <p:ext uri="{BB962C8B-B14F-4D97-AF65-F5344CB8AC3E}">
        <p14:creationId xmlns:p14="http://schemas.microsoft.com/office/powerpoint/2010/main" val="334180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5922-B869-83C3-4AA5-7A058EA78978}"/>
              </a:ext>
            </a:extLst>
          </p:cNvPr>
          <p:cNvSpPr>
            <a:spLocks noGrp="1"/>
          </p:cNvSpPr>
          <p:nvPr>
            <p:ph type="title"/>
          </p:nvPr>
        </p:nvSpPr>
        <p:spPr/>
        <p:txBody>
          <a:bodyPr/>
          <a:lstStyle/>
          <a:p>
            <a:r>
              <a:rPr lang="en-US"/>
              <a:t>Headline issues</a:t>
            </a:r>
          </a:p>
        </p:txBody>
      </p:sp>
      <p:sp>
        <p:nvSpPr>
          <p:cNvPr id="5" name="Content Placeholder 4">
            <a:extLst>
              <a:ext uri="{FF2B5EF4-FFF2-40B4-BE49-F238E27FC236}">
                <a16:creationId xmlns:a16="http://schemas.microsoft.com/office/drawing/2014/main" id="{C4C3FC2F-0581-6C62-5B04-CF00DDAF3ABF}"/>
              </a:ext>
            </a:extLst>
          </p:cNvPr>
          <p:cNvSpPr>
            <a:spLocks noGrp="1"/>
          </p:cNvSpPr>
          <p:nvPr>
            <p:ph sz="half" idx="1"/>
          </p:nvPr>
        </p:nvSpPr>
        <p:spPr>
          <a:xfrm>
            <a:off x="838200" y="1825625"/>
            <a:ext cx="5801532" cy="4351338"/>
          </a:xfrm>
        </p:spPr>
        <p:txBody>
          <a:bodyPr vert="horz" lIns="91440" tIns="45720" rIns="91440" bIns="45720" rtlCol="0" anchor="t">
            <a:normAutofit fontScale="85000" lnSpcReduction="20000"/>
          </a:bodyPr>
          <a:lstStyle/>
          <a:p>
            <a:r>
              <a:rPr lang="en-GB"/>
              <a:t>Reviewing the Local Plan and Area Action Plan together – aim to merge into a single document</a:t>
            </a:r>
          </a:p>
          <a:p>
            <a:pPr marL="0" indent="0">
              <a:buNone/>
            </a:pPr>
            <a:endParaRPr lang="en-GB">
              <a:latin typeface="Arial"/>
              <a:cs typeface="Arial"/>
            </a:endParaRPr>
          </a:p>
          <a:p>
            <a:r>
              <a:rPr lang="en-GB"/>
              <a:t>Plan for a minimum of 29,100 homes by 2041</a:t>
            </a:r>
          </a:p>
          <a:p>
            <a:pPr marL="0" indent="0">
              <a:buNone/>
            </a:pPr>
            <a:endParaRPr lang="en-GB">
              <a:latin typeface="Arial"/>
              <a:cs typeface="Arial"/>
            </a:endParaRPr>
          </a:p>
          <a:p>
            <a:r>
              <a:rPr lang="en-GB"/>
              <a:t>Plan for a minimum of 60 hectares employment land to 2041</a:t>
            </a:r>
          </a:p>
          <a:p>
            <a:pPr marL="0" indent="0">
              <a:buNone/>
            </a:pPr>
            <a:endParaRPr lang="en-GB">
              <a:latin typeface="Arial"/>
              <a:cs typeface="Arial"/>
            </a:endParaRPr>
          </a:p>
          <a:p>
            <a:r>
              <a:rPr lang="en-GB"/>
              <a:t>Plan development has been informed by Sustainability Appraisal</a:t>
            </a:r>
          </a:p>
        </p:txBody>
      </p:sp>
      <p:pic>
        <p:nvPicPr>
          <p:cNvPr id="8" name="Content Placeholder 7">
            <a:extLst>
              <a:ext uri="{FF2B5EF4-FFF2-40B4-BE49-F238E27FC236}">
                <a16:creationId xmlns:a16="http://schemas.microsoft.com/office/drawing/2014/main" id="{E7B9FFCD-045A-EA85-4FAC-419F91913F7A}"/>
              </a:ext>
            </a:extLst>
          </p:cNvPr>
          <p:cNvPicPr>
            <a:picLocks noGrp="1" noChangeAspect="1"/>
          </p:cNvPicPr>
          <p:nvPr>
            <p:ph sz="half" idx="2"/>
          </p:nvPr>
        </p:nvPicPr>
        <p:blipFill>
          <a:blip r:embed="rId3"/>
          <a:stretch>
            <a:fillRect/>
          </a:stretch>
        </p:blipFill>
        <p:spPr>
          <a:xfrm>
            <a:off x="6869182" y="369228"/>
            <a:ext cx="3058904" cy="4037895"/>
          </a:xfrm>
        </p:spPr>
      </p:pic>
      <p:pic>
        <p:nvPicPr>
          <p:cNvPr id="10" name="Picture 9">
            <a:extLst>
              <a:ext uri="{FF2B5EF4-FFF2-40B4-BE49-F238E27FC236}">
                <a16:creationId xmlns:a16="http://schemas.microsoft.com/office/drawing/2014/main" id="{C4BFEE7B-3D98-6229-065D-560272E2D889}"/>
              </a:ext>
            </a:extLst>
          </p:cNvPr>
          <p:cNvPicPr>
            <a:picLocks noChangeAspect="1"/>
          </p:cNvPicPr>
          <p:nvPr/>
        </p:nvPicPr>
        <p:blipFill>
          <a:blip r:embed="rId4"/>
          <a:stretch>
            <a:fillRect/>
          </a:stretch>
        </p:blipFill>
        <p:spPr>
          <a:xfrm>
            <a:off x="9369329" y="2781797"/>
            <a:ext cx="2451406" cy="3220709"/>
          </a:xfrm>
          <a:prstGeom prst="rect">
            <a:avLst/>
          </a:prstGeom>
        </p:spPr>
      </p:pic>
    </p:spTree>
    <p:extLst>
      <p:ext uri="{BB962C8B-B14F-4D97-AF65-F5344CB8AC3E}">
        <p14:creationId xmlns:p14="http://schemas.microsoft.com/office/powerpoint/2010/main" val="760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5421-8158-F18D-0D2B-0D45EC15BFE4}"/>
              </a:ext>
            </a:extLst>
          </p:cNvPr>
          <p:cNvSpPr>
            <a:spLocks noGrp="1"/>
          </p:cNvSpPr>
          <p:nvPr>
            <p:ph type="title"/>
          </p:nvPr>
        </p:nvSpPr>
        <p:spPr/>
        <p:txBody>
          <a:bodyPr/>
          <a:lstStyle/>
          <a:p>
            <a:r>
              <a:rPr lang="en-GB"/>
              <a:t>Health policies </a:t>
            </a:r>
          </a:p>
        </p:txBody>
      </p:sp>
      <p:sp>
        <p:nvSpPr>
          <p:cNvPr id="3" name="Content Placeholder 2">
            <a:extLst>
              <a:ext uri="{FF2B5EF4-FFF2-40B4-BE49-F238E27FC236}">
                <a16:creationId xmlns:a16="http://schemas.microsoft.com/office/drawing/2014/main" id="{C5490A37-4B72-F57A-8138-8E88882BEAE3}"/>
              </a:ext>
            </a:extLst>
          </p:cNvPr>
          <p:cNvSpPr>
            <a:spLocks noGrp="1"/>
          </p:cNvSpPr>
          <p:nvPr>
            <p:ph sz="half" idx="1"/>
          </p:nvPr>
        </p:nvSpPr>
        <p:spPr>
          <a:xfrm>
            <a:off x="838200" y="1825625"/>
            <a:ext cx="6382717" cy="3744321"/>
          </a:xfrm>
        </p:spPr>
        <p:txBody>
          <a:bodyPr vert="horz" lIns="91440" tIns="45720" rIns="91440" bIns="45720" rtlCol="0" anchor="t">
            <a:normAutofit fontScale="85000" lnSpcReduction="20000"/>
          </a:bodyPr>
          <a:lstStyle/>
          <a:p>
            <a:r>
              <a:rPr lang="en-GB"/>
              <a:t>Currently, Health Impact Assessment is undertaken for large schemes (150 dwellings and over) </a:t>
            </a:r>
          </a:p>
          <a:p>
            <a:pPr marL="0" indent="0">
              <a:buNone/>
            </a:pPr>
            <a:endParaRPr lang="en-GB">
              <a:latin typeface="Arial"/>
              <a:cs typeface="Arial"/>
            </a:endParaRPr>
          </a:p>
          <a:p>
            <a:r>
              <a:rPr lang="en-GB"/>
              <a:t>Further detail is provided in a Supplementary Planning Document (SPD)</a:t>
            </a:r>
          </a:p>
          <a:p>
            <a:pPr marL="0" indent="0">
              <a:buNone/>
            </a:pPr>
            <a:endParaRPr lang="en-GB">
              <a:latin typeface="Arial"/>
              <a:cs typeface="Arial"/>
            </a:endParaRPr>
          </a:p>
          <a:p>
            <a:r>
              <a:rPr lang="en-GB"/>
              <a:t>The SPD will be updated, and as part of this we will expect developments of 10 dwellings or more to show how they have taken health matters into account when designing schemes</a:t>
            </a:r>
          </a:p>
        </p:txBody>
      </p:sp>
      <p:pic>
        <p:nvPicPr>
          <p:cNvPr id="10" name="Content Placeholder 9">
            <a:extLst>
              <a:ext uri="{FF2B5EF4-FFF2-40B4-BE49-F238E27FC236}">
                <a16:creationId xmlns:a16="http://schemas.microsoft.com/office/drawing/2014/main" id="{DAC58728-A2CE-BB6C-F2CF-93997003E686}"/>
              </a:ext>
            </a:extLst>
          </p:cNvPr>
          <p:cNvPicPr>
            <a:picLocks noGrp="1" noChangeAspect="1"/>
          </p:cNvPicPr>
          <p:nvPr>
            <p:ph sz="half" idx="2"/>
          </p:nvPr>
        </p:nvPicPr>
        <p:blipFill>
          <a:blip r:embed="rId2"/>
          <a:stretch>
            <a:fillRect/>
          </a:stretch>
        </p:blipFill>
        <p:spPr>
          <a:xfrm>
            <a:off x="7800184" y="647173"/>
            <a:ext cx="3557238" cy="5119597"/>
          </a:xfrm>
        </p:spPr>
      </p:pic>
    </p:spTree>
    <p:extLst>
      <p:ext uri="{BB962C8B-B14F-4D97-AF65-F5344CB8AC3E}">
        <p14:creationId xmlns:p14="http://schemas.microsoft.com/office/powerpoint/2010/main" val="291692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8D0C-A92E-64C7-33D7-44E568E483E0}"/>
              </a:ext>
            </a:extLst>
          </p:cNvPr>
          <p:cNvSpPr>
            <a:spLocks noGrp="1"/>
          </p:cNvSpPr>
          <p:nvPr>
            <p:ph type="title"/>
          </p:nvPr>
        </p:nvSpPr>
        <p:spPr/>
        <p:txBody>
          <a:bodyPr/>
          <a:lstStyle/>
          <a:p>
            <a:r>
              <a:rPr lang="en-GB"/>
              <a:t>Employment policies</a:t>
            </a:r>
          </a:p>
        </p:txBody>
      </p:sp>
      <p:pic>
        <p:nvPicPr>
          <p:cNvPr id="6" name="Content Placeholder 5">
            <a:extLst>
              <a:ext uri="{FF2B5EF4-FFF2-40B4-BE49-F238E27FC236}">
                <a16:creationId xmlns:a16="http://schemas.microsoft.com/office/drawing/2014/main" id="{F8A43E2E-3F54-11DF-6C94-022409155C87}"/>
              </a:ext>
            </a:extLst>
          </p:cNvPr>
          <p:cNvPicPr>
            <a:picLocks noGrp="1" noChangeAspect="1"/>
          </p:cNvPicPr>
          <p:nvPr>
            <p:ph sz="half" idx="1"/>
          </p:nvPr>
        </p:nvPicPr>
        <p:blipFill>
          <a:blip r:embed="rId2"/>
          <a:stretch>
            <a:fillRect/>
          </a:stretch>
        </p:blipFill>
        <p:spPr>
          <a:xfrm>
            <a:off x="611019" y="1605562"/>
            <a:ext cx="2788413" cy="3950706"/>
          </a:xfrm>
        </p:spPr>
      </p:pic>
      <p:sp>
        <p:nvSpPr>
          <p:cNvPr id="4" name="Content Placeholder 3">
            <a:extLst>
              <a:ext uri="{FF2B5EF4-FFF2-40B4-BE49-F238E27FC236}">
                <a16:creationId xmlns:a16="http://schemas.microsoft.com/office/drawing/2014/main" id="{E915D10C-BBB0-A9E0-BA33-D81580E18B00}"/>
              </a:ext>
            </a:extLst>
          </p:cNvPr>
          <p:cNvSpPr>
            <a:spLocks noGrp="1"/>
          </p:cNvSpPr>
          <p:nvPr>
            <p:ph sz="half" idx="2"/>
          </p:nvPr>
        </p:nvSpPr>
        <p:spPr>
          <a:xfrm>
            <a:off x="4006448" y="1600281"/>
            <a:ext cx="7450674" cy="4266716"/>
          </a:xfrm>
        </p:spPr>
        <p:txBody>
          <a:bodyPr vert="horz" lIns="91440" tIns="45720" rIns="91440" bIns="45720" rtlCol="0" anchor="t">
            <a:normAutofit fontScale="92500" lnSpcReduction="20000"/>
          </a:bodyPr>
          <a:lstStyle/>
          <a:p>
            <a:r>
              <a:rPr lang="en-GB"/>
              <a:t>Updated evidence to make sure we protect our most important employment sites</a:t>
            </a:r>
          </a:p>
          <a:p>
            <a:pPr marL="0" indent="0">
              <a:buNone/>
            </a:pPr>
            <a:endParaRPr lang="en-GB">
              <a:latin typeface="Arial"/>
              <a:cs typeface="Arial"/>
            </a:endParaRPr>
          </a:p>
          <a:p>
            <a:r>
              <a:rPr lang="en-GB"/>
              <a:t>The employment market is constantly changing (especially offices and changed working patterns) so we are proposing more flexible policies to help us adapt</a:t>
            </a:r>
          </a:p>
          <a:p>
            <a:pPr marL="0" indent="0">
              <a:buNone/>
            </a:pPr>
            <a:endParaRPr lang="en-GB">
              <a:latin typeface="Arial"/>
              <a:cs typeface="Arial"/>
            </a:endParaRPr>
          </a:p>
          <a:p>
            <a:r>
              <a:rPr lang="en-GB"/>
              <a:t>We have a supply of 60 hectares employment land for local need but need to find another 45 hectares. We also need to address strategic employment (‘big box’) need. We are discussing this with our partners across Warwickshire </a:t>
            </a:r>
          </a:p>
          <a:p>
            <a:endParaRPr lang="en-GB"/>
          </a:p>
          <a:p>
            <a:endParaRPr lang="en-GB"/>
          </a:p>
          <a:p>
            <a:endParaRPr lang="en-GB"/>
          </a:p>
          <a:p>
            <a:endParaRPr lang="en-GB"/>
          </a:p>
        </p:txBody>
      </p:sp>
    </p:spTree>
    <p:extLst>
      <p:ext uri="{BB962C8B-B14F-4D97-AF65-F5344CB8AC3E}">
        <p14:creationId xmlns:p14="http://schemas.microsoft.com/office/powerpoint/2010/main" val="31783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1DC7-5AE4-F298-DC75-407F92192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C4983-48DF-514C-B602-CF2D68F5D83D}"/>
              </a:ext>
            </a:extLst>
          </p:cNvPr>
          <p:cNvSpPr>
            <a:spLocks noGrp="1"/>
          </p:cNvSpPr>
          <p:nvPr>
            <p:ph type="title"/>
          </p:nvPr>
        </p:nvSpPr>
        <p:spPr>
          <a:xfrm>
            <a:off x="244099" y="184311"/>
            <a:ext cx="4974956" cy="1325563"/>
          </a:xfrm>
        </p:spPr>
        <p:txBody>
          <a:bodyPr/>
          <a:lstStyle/>
          <a:p>
            <a:r>
              <a:rPr lang="en-US"/>
              <a:t>Housing allocations</a:t>
            </a:r>
          </a:p>
        </p:txBody>
      </p:sp>
      <p:sp>
        <p:nvSpPr>
          <p:cNvPr id="3" name="Content Placeholder 2">
            <a:extLst>
              <a:ext uri="{FF2B5EF4-FFF2-40B4-BE49-F238E27FC236}">
                <a16:creationId xmlns:a16="http://schemas.microsoft.com/office/drawing/2014/main" id="{51C4A20E-0425-F9D0-18A5-F127E635088D}"/>
              </a:ext>
            </a:extLst>
          </p:cNvPr>
          <p:cNvSpPr>
            <a:spLocks noGrp="1"/>
          </p:cNvSpPr>
          <p:nvPr>
            <p:ph idx="1"/>
          </p:nvPr>
        </p:nvSpPr>
        <p:spPr>
          <a:xfrm>
            <a:off x="127861" y="1580235"/>
            <a:ext cx="3257229" cy="4971270"/>
          </a:xfrm>
        </p:spPr>
        <p:txBody>
          <a:bodyPr vert="horz" lIns="91440" tIns="45720" rIns="91440" bIns="45720" rtlCol="0" anchor="t">
            <a:normAutofit/>
          </a:bodyPr>
          <a:lstStyle/>
          <a:p>
            <a:r>
              <a:rPr lang="en-US" sz="2000">
                <a:latin typeface="Arial"/>
                <a:cs typeface="Arial"/>
              </a:rPr>
              <a:t>12 new allocations</a:t>
            </a:r>
          </a:p>
          <a:p>
            <a:pPr marL="457200" lvl="1" indent="0">
              <a:buNone/>
            </a:pPr>
            <a:r>
              <a:rPr lang="en-US" sz="2000">
                <a:latin typeface="Arial"/>
                <a:cs typeface="Arial"/>
              </a:rPr>
              <a:t>With a Brownfield and urban area focus</a:t>
            </a:r>
          </a:p>
          <a:p>
            <a:r>
              <a:rPr lang="en-US" sz="2000">
                <a:latin typeface="Arial"/>
                <a:cs typeface="Arial"/>
              </a:rPr>
              <a:t>2no modified existing allocations</a:t>
            </a:r>
            <a:endParaRPr lang="en-US" sz="2000"/>
          </a:p>
          <a:p>
            <a:pPr lvl="1">
              <a:buFont typeface="Courier New" panose="020B0604020202020204" pitchFamily="34" charset="0"/>
              <a:buChar char="o"/>
            </a:pPr>
            <a:r>
              <a:rPr lang="en-US" sz="2000">
                <a:latin typeface="Arial"/>
                <a:cs typeface="Arial"/>
              </a:rPr>
              <a:t>Updated to reflect market conditions and promoting best use of development land</a:t>
            </a:r>
          </a:p>
          <a:p>
            <a:pPr lvl="1">
              <a:buFont typeface="Courier New" panose="020B0604020202020204" pitchFamily="34" charset="0"/>
              <a:buChar char="o"/>
            </a:pPr>
            <a:endParaRPr lang="en-US" sz="2000">
              <a:latin typeface="Arial"/>
              <a:cs typeface="Arial"/>
            </a:endParaRPr>
          </a:p>
          <a:p>
            <a:pPr marL="457200" lvl="1" indent="0">
              <a:buNone/>
            </a:pPr>
            <a:r>
              <a:rPr lang="en-US" sz="2000">
                <a:latin typeface="Arial"/>
                <a:cs typeface="Arial"/>
              </a:rPr>
              <a:t>Detailed breakdown included at appendix 9(b) of consultation</a:t>
            </a:r>
            <a:endParaRPr lang="en-US"/>
          </a:p>
          <a:p>
            <a:pPr lvl="1">
              <a:buFont typeface="Courier New" panose="020B0604020202020204" pitchFamily="34" charset="0"/>
              <a:buChar char="o"/>
            </a:pPr>
            <a:endParaRPr lang="en-US" sz="1800">
              <a:latin typeface="Arial"/>
              <a:cs typeface="Arial"/>
            </a:endParaRPr>
          </a:p>
          <a:p>
            <a:endParaRPr lang="en-US" sz="1800">
              <a:latin typeface="Arial"/>
              <a:cs typeface="Arial"/>
            </a:endParaRPr>
          </a:p>
          <a:p>
            <a:endParaRPr lang="en-US" sz="1800">
              <a:latin typeface="Arial"/>
              <a:cs typeface="Arial"/>
            </a:endParaRPr>
          </a:p>
          <a:p>
            <a:endParaRPr lang="en-US">
              <a:latin typeface="Arial"/>
              <a:cs typeface="Arial"/>
            </a:endParaRPr>
          </a:p>
        </p:txBody>
      </p:sp>
      <p:pic>
        <p:nvPicPr>
          <p:cNvPr id="4" name="Picture 3" descr="A map of a city&#10;&#10;AI-generated content may be incorrect.">
            <a:extLst>
              <a:ext uri="{FF2B5EF4-FFF2-40B4-BE49-F238E27FC236}">
                <a16:creationId xmlns:a16="http://schemas.microsoft.com/office/drawing/2014/main" id="{0D83738C-0670-366C-0D66-4CEF41027408}"/>
              </a:ext>
            </a:extLst>
          </p:cNvPr>
          <p:cNvPicPr>
            <a:picLocks noChangeAspect="1"/>
          </p:cNvPicPr>
          <p:nvPr/>
        </p:nvPicPr>
        <p:blipFill>
          <a:blip r:embed="rId3"/>
          <a:stretch>
            <a:fillRect/>
          </a:stretch>
        </p:blipFill>
        <p:spPr>
          <a:xfrm>
            <a:off x="3566870" y="1065348"/>
            <a:ext cx="8622870" cy="5476391"/>
          </a:xfrm>
          <a:prstGeom prst="rect">
            <a:avLst/>
          </a:prstGeom>
        </p:spPr>
      </p:pic>
    </p:spTree>
    <p:extLst>
      <p:ext uri="{BB962C8B-B14F-4D97-AF65-F5344CB8AC3E}">
        <p14:creationId xmlns:p14="http://schemas.microsoft.com/office/powerpoint/2010/main" val="267628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4173D-9CE7-6581-D923-ADC801ABB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CBC02-D781-8A6C-A222-25F1B33AB7A9}"/>
              </a:ext>
            </a:extLst>
          </p:cNvPr>
          <p:cNvSpPr>
            <a:spLocks noGrp="1"/>
          </p:cNvSpPr>
          <p:nvPr>
            <p:ph type="title"/>
          </p:nvPr>
        </p:nvSpPr>
        <p:spPr>
          <a:xfrm>
            <a:off x="670302" y="235972"/>
            <a:ext cx="10515600" cy="1325563"/>
          </a:xfrm>
        </p:spPr>
        <p:txBody>
          <a:bodyPr/>
          <a:lstStyle/>
          <a:p>
            <a:r>
              <a:rPr lang="en-US"/>
              <a:t>Housing standards</a:t>
            </a:r>
          </a:p>
        </p:txBody>
      </p:sp>
      <p:sp>
        <p:nvSpPr>
          <p:cNvPr id="5" name="Content Placeholder 4">
            <a:extLst>
              <a:ext uri="{FF2B5EF4-FFF2-40B4-BE49-F238E27FC236}">
                <a16:creationId xmlns:a16="http://schemas.microsoft.com/office/drawing/2014/main" id="{8B4554F3-1736-6647-96C1-3C0268D6B7CE}"/>
              </a:ext>
            </a:extLst>
          </p:cNvPr>
          <p:cNvSpPr>
            <a:spLocks noGrp="1"/>
          </p:cNvSpPr>
          <p:nvPr>
            <p:ph sz="half" idx="1"/>
          </p:nvPr>
        </p:nvSpPr>
        <p:spPr>
          <a:xfrm>
            <a:off x="424912" y="1473725"/>
            <a:ext cx="6318141" cy="5026119"/>
          </a:xfrm>
        </p:spPr>
        <p:txBody>
          <a:bodyPr vert="horz" lIns="91440" tIns="45720" rIns="91440" bIns="45720" rtlCol="0" anchor="t">
            <a:normAutofit fontScale="70000" lnSpcReduction="20000"/>
          </a:bodyPr>
          <a:lstStyle/>
          <a:p>
            <a:r>
              <a:rPr lang="en-GB"/>
              <a:t>Adopt National Space Standards</a:t>
            </a:r>
          </a:p>
          <a:p>
            <a:pPr marL="0" indent="0">
              <a:buNone/>
            </a:pPr>
            <a:endParaRPr lang="en-GB">
              <a:latin typeface="Arial"/>
              <a:cs typeface="Arial"/>
            </a:endParaRPr>
          </a:p>
          <a:p>
            <a:r>
              <a:rPr lang="en-GB"/>
              <a:t>Produce Design Codes</a:t>
            </a:r>
          </a:p>
          <a:p>
            <a:pPr marL="0" indent="0">
              <a:buNone/>
            </a:pPr>
            <a:endParaRPr lang="en-GB">
              <a:latin typeface="Arial"/>
              <a:cs typeface="Arial"/>
            </a:endParaRPr>
          </a:p>
          <a:p>
            <a:r>
              <a:rPr lang="en-GB"/>
              <a:t>Adopt Natural England standards to increase access to open space</a:t>
            </a:r>
          </a:p>
          <a:p>
            <a:pPr marL="0" indent="0">
              <a:buNone/>
            </a:pPr>
            <a:endParaRPr lang="en-GB">
              <a:latin typeface="Arial"/>
              <a:cs typeface="Arial"/>
            </a:endParaRPr>
          </a:p>
          <a:p>
            <a:r>
              <a:rPr lang="en-GB"/>
              <a:t>Restrict student accommodation to campus areas unless need justified </a:t>
            </a:r>
          </a:p>
          <a:p>
            <a:pPr marL="0" indent="0">
              <a:buNone/>
            </a:pPr>
            <a:endParaRPr lang="en-GB">
              <a:latin typeface="Arial"/>
              <a:cs typeface="Arial"/>
            </a:endParaRPr>
          </a:p>
          <a:p>
            <a:r>
              <a:rPr lang="en-GB"/>
              <a:t>Affordable Housing – 25% (schemes of 10+ dwellings) &amp; more social rented</a:t>
            </a:r>
          </a:p>
          <a:p>
            <a:pPr marL="0" indent="0">
              <a:buNone/>
            </a:pPr>
            <a:endParaRPr lang="en-GB">
              <a:latin typeface="Arial"/>
              <a:cs typeface="Arial"/>
            </a:endParaRPr>
          </a:p>
          <a:p>
            <a:r>
              <a:rPr lang="en-GB">
                <a:latin typeface="Arial"/>
                <a:cs typeface="Arial"/>
              </a:rPr>
              <a:t>Updated policy for other types of dwelling </a:t>
            </a:r>
            <a:r>
              <a:rPr lang="en-GB" err="1">
                <a:latin typeface="Arial"/>
                <a:cs typeface="Arial"/>
              </a:rPr>
              <a:t>eg</a:t>
            </a:r>
            <a:r>
              <a:rPr lang="en-GB">
                <a:latin typeface="Arial"/>
                <a:cs typeface="Arial"/>
              </a:rPr>
              <a:t> Gypsy &amp; Traveller pitches, co-</a:t>
            </a:r>
            <a:r>
              <a:rPr lang="en-GB" err="1">
                <a:latin typeface="Arial"/>
                <a:cs typeface="Arial"/>
              </a:rPr>
              <a:t>living,older</a:t>
            </a:r>
            <a:r>
              <a:rPr lang="en-GB">
                <a:latin typeface="Arial"/>
                <a:cs typeface="Arial"/>
              </a:rPr>
              <a:t> persons / specialist accommodation </a:t>
            </a:r>
          </a:p>
          <a:p>
            <a:endParaRPr lang="en-GB"/>
          </a:p>
        </p:txBody>
      </p:sp>
      <p:pic>
        <p:nvPicPr>
          <p:cNvPr id="1028" name="Picture 4">
            <a:extLst>
              <a:ext uri="{FF2B5EF4-FFF2-40B4-BE49-F238E27FC236}">
                <a16:creationId xmlns:a16="http://schemas.microsoft.com/office/drawing/2014/main" id="{38840508-38AE-3773-9400-9645D563824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887535" y="365125"/>
            <a:ext cx="2724537" cy="3928095"/>
          </a:xfrm>
          <a:prstGeom prst="rect">
            <a:avLst/>
          </a:prstGeom>
          <a:noFill/>
          <a:effectLst>
            <a:outerShdw blurRad="50800" dist="38100" dir="18900000" algn="bl" rotWithShape="0">
              <a:prstClr val="black">
                <a:alpha val="38000"/>
              </a:prst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3D093C2-78AE-B787-E6FF-7484DBB06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293" y="3141947"/>
            <a:ext cx="4051857" cy="285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37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 Skyline Template" id="{ED8583B5-F6F2-9D42-AE1C-8CA7ABC00F9C}" vid="{A04D3B89-16EC-674A-8BA7-F9CA975A46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Word Document" ma:contentTypeID="0x01010091769D3ADCDDBD418A5720563395FE8701006E624843A562A541B2179D5E7559C424" ma:contentTypeVersion="15" ma:contentTypeDescription="" ma:contentTypeScope="" ma:versionID="2b896d32092dd7e1a6638f29a180812b">
  <xsd:schema xmlns:xsd="http://www.w3.org/2001/XMLSchema" xmlns:xs="http://www.w3.org/2001/XMLSchema" xmlns:p="http://schemas.microsoft.com/office/2006/metadata/properties" xmlns:ns1="http://schemas.microsoft.com/sharepoint/v3" xmlns:ns2="f030db69-1d5c-4c1f-887a-00e75fed0d5c" xmlns:ns3="b01456dc-f932-46b3-8a5e-e3fb5c6facf3" targetNamespace="http://schemas.microsoft.com/office/2006/metadata/properties" ma:root="true" ma:fieldsID="02c4bfe70fdfd5bba036f62bb5874718" ns1:_="" ns2:_="" ns3:_="">
    <xsd:import namespace="http://schemas.microsoft.com/sharepoint/v3"/>
    <xsd:import namespace="f030db69-1d5c-4c1f-887a-00e75fed0d5c"/>
    <xsd:import namespace="b01456dc-f932-46b3-8a5e-e3fb5c6facf3"/>
    <xsd:element name="properties">
      <xsd:complexType>
        <xsd:sequence>
          <xsd:element name="documentManagement">
            <xsd:complexType>
              <xsd:all>
                <xsd:element ref="ns2:b0aae251cd5f4b7dbd6fa4992b52a58b" minOccurs="0"/>
                <xsd:element ref="ns2:TaxCatchAll" minOccurs="0"/>
                <xsd:element ref="ns2:TaxCatchAllLabel" minOccurs="0"/>
                <xsd:element ref="ns2:dc4525bf4a704db985c3696ff43c56c8" minOccurs="0"/>
                <xsd:element ref="ns2:TaxKeywordTaxHTField" minOccurs="0"/>
                <xsd:element ref="ns2:Expire_x0020_in" minOccurs="0"/>
                <xsd:element ref="ns1:_dlc_ExpireDateSaved" minOccurs="0"/>
                <xsd:element ref="ns1:_dlc_ExpireDate" minOccurs="0"/>
                <xsd:element ref="ns2:Document_x0020_Expires_x0020_O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7" nillable="true" ma:displayName="Original Expiration Date" ma:description=""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b0aae251cd5f4b7dbd6fa4992b52a58b" ma:index="8" nillable="true" ma:taxonomy="true" ma:internalName="b0aae251cd5f4b7dbd6fa4992b52a58b" ma:taxonomyFieldName="Area" ma:displayName="Area" ma:default="724;#Planning Policy|52131140-61e5-48a7-9af6-c79ea94dd7b6" ma:fieldId="{b0aae251-cd5f-4b7d-bd6f-a4992b52a58b}" ma:sspId="6ed0261d-8e1d-4a30-b593-96d7f0c84e13" ma:termSetId="19852c3a-ac1c-4e85-9fbb-224455bf1b7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d6cc3e0c-0a1c-44b4-b3ef-9f608516c9a0}" ma:internalName="TaxCatchAll" ma:showField="CatchAllData" ma:web="b01456dc-f932-46b3-8a5e-e3fb5c6facf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6cc3e0c-0a1c-44b4-b3ef-9f608516c9a0}" ma:internalName="TaxCatchAllLabel" ma:readOnly="true" ma:showField="CatchAllDataLabel" ma:web="b01456dc-f932-46b3-8a5e-e3fb5c6facf3">
      <xsd:complexType>
        <xsd:complexContent>
          <xsd:extension base="dms:MultiChoiceLookup">
            <xsd:sequence>
              <xsd:element name="Value" type="dms:Lookup" maxOccurs="unbounded" minOccurs="0" nillable="true"/>
            </xsd:sequence>
          </xsd:extension>
        </xsd:complexContent>
      </xsd:complexType>
    </xsd:element>
    <xsd:element name="dc4525bf4a704db985c3696ff43c56c8" ma:index="12" nillable="true" ma:taxonomy="true" ma:internalName="dc4525bf4a704db985c3696ff43c56c8" ma:taxonomyFieldName="DocumentGroup" ma:displayName="Document Group" ma:indexed="true" ma:default="" ma:fieldId="{dc4525bf-4a70-4db9-85c3-696ff43c56c8}" ma:sspId="6ed0261d-8e1d-4a30-b593-96d7f0c84e13" ma:termSetId="936989ef-7186-4e26-9159-61940b5a93a1" ma:anchorId="c3bb1937-a0cb-41c1-bbfa-91b74a03186f" ma:open="tru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Enterprise Keywords" ma:fieldId="{23f27201-bee3-471e-b2e7-b64fd8b7ca38}" ma:taxonomyMulti="true" ma:sspId="6ed0261d-8e1d-4a30-b593-96d7f0c84e13" ma:termSetId="00000000-0000-0000-0000-000000000000" ma:anchorId="00000000-0000-0000-0000-000000000000" ma:open="true" ma:isKeyword="true">
      <xsd:complexType>
        <xsd:sequence>
          <xsd:element ref="pc:Terms" minOccurs="0" maxOccurs="1"/>
        </xsd:sequence>
      </xsd:complexType>
    </xsd:element>
    <xsd:element name="Expire_x0020_in" ma:index="16" nillable="true" ma:displayName="Expire In (Years)" ma:default="3" ma:format="Dropdown" ma:internalName="Expire_x0020_in">
      <xsd:simpleType>
        <xsd:restriction base="dms:Choice">
          <xsd:enumeration value="1"/>
          <xsd:enumeration value="2"/>
          <xsd:enumeration value="3"/>
          <xsd:enumeration value="4"/>
          <xsd:enumeration value="5"/>
          <xsd:enumeration value="7"/>
          <xsd:enumeration value="10"/>
        </xsd:restriction>
      </xsd:simpleType>
    </xsd:element>
    <xsd:element name="Document_x0020_Expires_x0020_On" ma:index="19" nillable="true" ma:displayName="Document Expires On" ma:format="DateOnly" ma:indexed="true" ma:internalName="Document_x0020_Expires_x0020_O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01456dc-f932-46b3-8a5e-e3fb5c6facf3"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dexed="true"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haredContentType xmlns="Microsoft.SharePoint.Taxonomy.ContentTypeSync" SourceId="6ed0261d-8e1d-4a30-b593-96d7f0c84e13" ContentTypeId="0x01010091769D3ADCDDBD418A5720563395FE8701" PreviousValue="false"/>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TaxKeywordTaxHTField xmlns="f030db69-1d5c-4c1f-887a-00e75fed0d5c">
      <Terms xmlns="http://schemas.microsoft.com/office/infopath/2007/PartnerControls"/>
    </TaxKeywordTaxHTField>
    <dc4525bf4a704db985c3696ff43c56c8 xmlns="f030db69-1d5c-4c1f-887a-00e75fed0d5c">
      <Terms xmlns="http://schemas.microsoft.com/office/infopath/2007/PartnerControls"/>
    </dc4525bf4a704db985c3696ff43c56c8>
    <Expire_x0020_in xmlns="f030db69-1d5c-4c1f-887a-00e75fed0d5c">3</Expire_x0020_in>
    <TaxCatchAll xmlns="f030db69-1d5c-4c1f-887a-00e75fed0d5c">
      <Value>724</Value>
    </TaxCatchAll>
    <Document_x0020_Expires_x0020_On xmlns="f030db69-1d5c-4c1f-887a-00e75fed0d5c">2028-02-04T00:00:00+00:00</Document_x0020_Expires_x0020_On>
    <b0aae251cd5f4b7dbd6fa4992b52a58b xmlns="f030db69-1d5c-4c1f-887a-00e75fed0d5c">
      <Terms xmlns="http://schemas.microsoft.com/office/infopath/2007/PartnerControls">
        <TermInfo xmlns="http://schemas.microsoft.com/office/infopath/2007/PartnerControls">
          <TermName xmlns="http://schemas.microsoft.com/office/infopath/2007/PartnerControls">Planning Policy</TermName>
          <TermId xmlns="http://schemas.microsoft.com/office/infopath/2007/PartnerControls">52131140-61e5-48a7-9af6-c79ea94dd7b6</TermId>
        </TermInfo>
      </Terms>
    </b0aae251cd5f4b7dbd6fa4992b52a58b>
    <_dlc_DocId xmlns="b01456dc-f932-46b3-8a5e-e3fb5c6facf3">QVVA2XWCQA6F-2063451573-44414</_dlc_DocId>
    <_dlc_DocIdUrl xmlns="b01456dc-f932-46b3-8a5e-e3fb5c6facf3">
      <Url>https://coventrycc.sharepoint.com/teams/Place/SRS/PlanningReg/Planningpolicy/_layouts/15/DocIdRedir.aspx?ID=QVVA2XWCQA6F-2063451573-44414</Url>
      <Description>QVVA2XWCQA6F-2063451573-44414</Description>
    </_dlc_DocIdUrl>
  </documentManagement>
</p:properties>
</file>

<file path=customXml/itemProps1.xml><?xml version="1.0" encoding="utf-8"?>
<ds:datastoreItem xmlns:ds="http://schemas.openxmlformats.org/officeDocument/2006/customXml" ds:itemID="{92D8AF93-730C-4D41-AA9C-0B68C31F4AF9}"/>
</file>

<file path=customXml/itemProps2.xml><?xml version="1.0" encoding="utf-8"?>
<ds:datastoreItem xmlns:ds="http://schemas.openxmlformats.org/officeDocument/2006/customXml" ds:itemID="{294E5BE0-E2ED-490F-A3F1-618FA6846755}"/>
</file>

<file path=customXml/itemProps3.xml><?xml version="1.0" encoding="utf-8"?>
<ds:datastoreItem xmlns:ds="http://schemas.openxmlformats.org/officeDocument/2006/customXml" ds:itemID="{92ABB912-9C2A-4DDF-B787-1D0B343C5202}"/>
</file>

<file path=customXml/itemProps4.xml><?xml version="1.0" encoding="utf-8"?>
<ds:datastoreItem xmlns:ds="http://schemas.openxmlformats.org/officeDocument/2006/customXml" ds:itemID="{001F69F8-6CB5-4E37-A1E1-2A14ECF3ECBB}"/>
</file>

<file path=customXml/itemProps5.xml><?xml version="1.0" encoding="utf-8"?>
<ds:datastoreItem xmlns:ds="http://schemas.openxmlformats.org/officeDocument/2006/customXml" ds:itemID="{857755AE-1EA8-4797-9E59-F6E81CF9309F}"/>
</file>

<file path=customXml/itemProps6.xml><?xml version="1.0" encoding="utf-8"?>
<ds:datastoreItem xmlns:ds="http://schemas.openxmlformats.org/officeDocument/2006/customXml" ds:itemID="{55AF3FE8-8BDD-4B95-9BCF-653F61C489D2}"/>
</file>

<file path=docProps/app.xml><?xml version="1.0" encoding="utf-8"?>
<Properties xmlns="http://schemas.openxmlformats.org/officeDocument/2006/extended-properties" xmlns:vt="http://schemas.openxmlformats.org/officeDocument/2006/docPropsVTypes">
  <Template>Blue_Skyline_Template</Template>
  <TotalTime>0</TotalTime>
  <Words>885</Words>
  <Application>Microsoft Office PowerPoint</Application>
  <PresentationFormat>Widescreen</PresentationFormat>
  <Paragraphs>156</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Courier New</vt:lpstr>
      <vt:lpstr>Office Theme</vt:lpstr>
      <vt:lpstr>Local Plan Review Proposed Submission  Regulation 19 consultation </vt:lpstr>
      <vt:lpstr>Introduction – what is a Local Plan</vt:lpstr>
      <vt:lpstr>The adopted Local Plan &amp; City Centre Area Action Plan</vt:lpstr>
      <vt:lpstr>The Local Plan Review Process</vt:lpstr>
      <vt:lpstr>Headline issues</vt:lpstr>
      <vt:lpstr>Health policies </vt:lpstr>
      <vt:lpstr>Employment policies</vt:lpstr>
      <vt:lpstr>Housing allocations</vt:lpstr>
      <vt:lpstr>Housing standards</vt:lpstr>
      <vt:lpstr>Development density</vt:lpstr>
      <vt:lpstr>Green Belt &amp; Green Infrastructure</vt:lpstr>
      <vt:lpstr>Climate Change &amp; Environment </vt:lpstr>
      <vt:lpstr>Design &amp; Heritage policies</vt:lpstr>
      <vt:lpstr>City Centre policy</vt:lpstr>
      <vt:lpstr>Other policy updates</vt:lpstr>
      <vt:lpstr>Next steps: responding</vt:lpstr>
      <vt:lpstr>How to respond</vt:lpstr>
      <vt:lpstr>What happens next</vt:lpstr>
      <vt:lpstr>Links and contacts</vt:lpstr>
    </vt:vector>
  </TitlesOfParts>
  <Company>Coventry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Eggington, Clare</dc:creator>
  <cp:lastModifiedBy>Eggington, Clare</cp:lastModifiedBy>
  <cp:revision>1</cp:revision>
  <dcterms:created xsi:type="dcterms:W3CDTF">2025-01-29T17:22:59Z</dcterms:created>
  <dcterms:modified xsi:type="dcterms:W3CDTF">2025-02-04T15:23:35Z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0x01010091769D3ADCDDBD418A5720563395FE8701006E624843A562A541B2179D5E7559C424</vt:lpwstr>
  </property>
  <property fmtid="{D5CDD505-2E9C-101B-9397-08002B2CF9AE}" pid="3" name="_dlc_policyId">
    <vt:lpwstr/>
  </property>
  <property fmtid="{D5CDD505-2E9C-101B-9397-08002B2CF9AE}" pid="4" name="ItemRetentionFormula">
    <vt:lpwstr/>
  </property>
  <property fmtid="{D5CDD505-2E9C-101B-9397-08002B2CF9AE}" pid="5" name="Area">
    <vt:lpwstr>724;#Planning Policy|52131140-61e5-48a7-9af6-c79ea94dd7b6</vt:lpwstr>
  </property>
  <property fmtid="{D5CDD505-2E9C-101B-9397-08002B2CF9AE}" pid="6" name="_dlc_DocIdItemGuid">
    <vt:lpwstr>086ec151-a340-44fb-8e54-4f05738fee2b</vt:lpwstr>
  </property>
  <property fmtid="{D5CDD505-2E9C-101B-9397-08002B2CF9AE}" pid="7" name="TaxKeyword">
    <vt:lpwstr/>
  </property>
  <property fmtid="{D5CDD505-2E9C-101B-9397-08002B2CF9AE}" pid="8" name="MediaServiceImageTags">
    <vt:lpwstr/>
  </property>
  <property fmtid="{D5CDD505-2E9C-101B-9397-08002B2CF9AE}" pid="9" name="lcf76f155ced4ddcb4097134ff3c332f">
    <vt:lpwstr/>
  </property>
  <property fmtid="{D5CDD505-2E9C-101B-9397-08002B2CF9AE}" pid="10" name="DocumentGroup">
    <vt:lpwstr/>
  </property>
  <property fmtid="{D5CDD505-2E9C-101B-9397-08002B2CF9AE}" pid="11" name="Set Document Expiry Date">
    <vt:lpwstr>https://coventrycc.sharepoint.com/teams/Place/SRS/PlanningReg/Planningpolicy/_layouts/15/wrkstat.aspx?List=954d952c-8df8-41aa-9903-ded22febec20&amp;WorkflowInstanceName=90d27fe6-7ff3-49a0-b01a-f6285d985b69, Set document expiry date</vt:lpwstr>
  </property>
</Properties>
</file>