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5" r:id="rId2"/>
    <p:sldId id="263" r:id="rId3"/>
    <p:sldId id="297" r:id="rId4"/>
    <p:sldId id="293" r:id="rId5"/>
    <p:sldId id="299" r:id="rId6"/>
    <p:sldId id="300" r:id="rId7"/>
    <p:sldId id="29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BC4362-B8FC-4045-9425-D3EB9938CE64}" v="7" dt="2025-04-28T13:14:01.9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urner, Steven" userId="195fe138-c5cf-4253-9eba-b8968b449355" providerId="ADAL" clId="{1CBC4362-B8FC-4045-9425-D3EB9938CE64}"/>
    <pc:docChg chg="undo custSel addSld delSld modSld sldOrd">
      <pc:chgData name="Turner, Steven" userId="195fe138-c5cf-4253-9eba-b8968b449355" providerId="ADAL" clId="{1CBC4362-B8FC-4045-9425-D3EB9938CE64}" dt="2025-04-28T13:16:13.911" v="3589" actId="20577"/>
      <pc:docMkLst>
        <pc:docMk/>
      </pc:docMkLst>
      <pc:sldChg chg="modSp mod">
        <pc:chgData name="Turner, Steven" userId="195fe138-c5cf-4253-9eba-b8968b449355" providerId="ADAL" clId="{1CBC4362-B8FC-4045-9425-D3EB9938CE64}" dt="2025-04-28T13:09:34.677" v="3127" actId="122"/>
        <pc:sldMkLst>
          <pc:docMk/>
          <pc:sldMk cId="2925140649" sldId="263"/>
        </pc:sldMkLst>
        <pc:spChg chg="mod">
          <ac:chgData name="Turner, Steven" userId="195fe138-c5cf-4253-9eba-b8968b449355" providerId="ADAL" clId="{1CBC4362-B8FC-4045-9425-D3EB9938CE64}" dt="2025-04-28T13:09:34.677" v="3127" actId="122"/>
          <ac:spMkLst>
            <pc:docMk/>
            <pc:sldMk cId="2925140649" sldId="263"/>
            <ac:spMk id="4" creationId="{A536D348-EB6F-03E4-36FA-93DABD983D4C}"/>
          </ac:spMkLst>
        </pc:spChg>
        <pc:spChg chg="mod">
          <ac:chgData name="Turner, Steven" userId="195fe138-c5cf-4253-9eba-b8968b449355" providerId="ADAL" clId="{1CBC4362-B8FC-4045-9425-D3EB9938CE64}" dt="2025-04-28T13:07:51.291" v="3029" actId="1076"/>
          <ac:spMkLst>
            <pc:docMk/>
            <pc:sldMk cId="2925140649" sldId="263"/>
            <ac:spMk id="5" creationId="{D51ED4DE-946E-431F-224A-82B7039BE9DB}"/>
          </ac:spMkLst>
        </pc:spChg>
      </pc:sldChg>
      <pc:sldChg chg="addSp delSp modSp mod ord">
        <pc:chgData name="Turner, Steven" userId="195fe138-c5cf-4253-9eba-b8968b449355" providerId="ADAL" clId="{1CBC4362-B8FC-4045-9425-D3EB9938CE64}" dt="2025-04-28T13:12:52.614" v="3359" actId="33524"/>
        <pc:sldMkLst>
          <pc:docMk/>
          <pc:sldMk cId="563709196" sldId="293"/>
        </pc:sldMkLst>
        <pc:spChg chg="add mod">
          <ac:chgData name="Turner, Steven" userId="195fe138-c5cf-4253-9eba-b8968b449355" providerId="ADAL" clId="{1CBC4362-B8FC-4045-9425-D3EB9938CE64}" dt="2025-04-28T13:12:52.614" v="3359" actId="33524"/>
          <ac:spMkLst>
            <pc:docMk/>
            <pc:sldMk cId="563709196" sldId="293"/>
            <ac:spMk id="3" creationId="{03DE2905-C76A-FE33-0CBC-42D1C73CB6A5}"/>
          </ac:spMkLst>
        </pc:spChg>
        <pc:spChg chg="del mod">
          <ac:chgData name="Turner, Steven" userId="195fe138-c5cf-4253-9eba-b8968b449355" providerId="ADAL" clId="{1CBC4362-B8FC-4045-9425-D3EB9938CE64}" dt="2025-04-28T12:13:34.386" v="1536"/>
          <ac:spMkLst>
            <pc:docMk/>
            <pc:sldMk cId="563709196" sldId="293"/>
            <ac:spMk id="4" creationId="{47DA82EB-60B5-F137-5F0D-DCEBEC93D694}"/>
          </ac:spMkLst>
        </pc:spChg>
        <pc:spChg chg="mod">
          <ac:chgData name="Turner, Steven" userId="195fe138-c5cf-4253-9eba-b8968b449355" providerId="ADAL" clId="{1CBC4362-B8FC-4045-9425-D3EB9938CE64}" dt="2025-04-28T13:10:14.850" v="3132" actId="1076"/>
          <ac:spMkLst>
            <pc:docMk/>
            <pc:sldMk cId="563709196" sldId="293"/>
            <ac:spMk id="5" creationId="{0FBF81E5-8AE5-448A-12C6-6FBD18B6BC37}"/>
          </ac:spMkLst>
        </pc:spChg>
        <pc:picChg chg="mod">
          <ac:chgData name="Turner, Steven" userId="195fe138-c5cf-4253-9eba-b8968b449355" providerId="ADAL" clId="{1CBC4362-B8FC-4045-9425-D3EB9938CE64}" dt="2025-04-28T13:10:19.502" v="3134" actId="1076"/>
          <ac:picMkLst>
            <pc:docMk/>
            <pc:sldMk cId="563709196" sldId="293"/>
            <ac:picMk id="2" creationId="{27AA5E00-5866-C7CC-81D5-E5BCEEFA5CCF}"/>
          </ac:picMkLst>
        </pc:picChg>
      </pc:sldChg>
      <pc:sldChg chg="addSp delSp modSp mod">
        <pc:chgData name="Turner, Steven" userId="195fe138-c5cf-4253-9eba-b8968b449355" providerId="ADAL" clId="{1CBC4362-B8FC-4045-9425-D3EB9938CE64}" dt="2025-04-28T13:05:30.399" v="3025" actId="20577"/>
        <pc:sldMkLst>
          <pc:docMk/>
          <pc:sldMk cId="1186307370" sldId="294"/>
        </pc:sldMkLst>
        <pc:spChg chg="del mod">
          <ac:chgData name="Turner, Steven" userId="195fe138-c5cf-4253-9eba-b8968b449355" providerId="ADAL" clId="{1CBC4362-B8FC-4045-9425-D3EB9938CE64}" dt="2025-04-28T13:05:07.540" v="3018" actId="478"/>
          <ac:spMkLst>
            <pc:docMk/>
            <pc:sldMk cId="1186307370" sldId="294"/>
            <ac:spMk id="4" creationId="{A4EFCEE3-FE10-D0E1-37A7-3EED3C04F585}"/>
          </ac:spMkLst>
        </pc:spChg>
        <pc:spChg chg="mod">
          <ac:chgData name="Turner, Steven" userId="195fe138-c5cf-4253-9eba-b8968b449355" providerId="ADAL" clId="{1CBC4362-B8FC-4045-9425-D3EB9938CE64}" dt="2025-04-28T13:04:52.713" v="3012" actId="20577"/>
          <ac:spMkLst>
            <pc:docMk/>
            <pc:sldMk cId="1186307370" sldId="294"/>
            <ac:spMk id="5" creationId="{937C5914-9A14-4EDD-50E4-3F4E07B5FB6E}"/>
          </ac:spMkLst>
        </pc:spChg>
        <pc:spChg chg="add mod">
          <ac:chgData name="Turner, Steven" userId="195fe138-c5cf-4253-9eba-b8968b449355" providerId="ADAL" clId="{1CBC4362-B8FC-4045-9425-D3EB9938CE64}" dt="2025-04-28T13:05:30.399" v="3025" actId="20577"/>
          <ac:spMkLst>
            <pc:docMk/>
            <pc:sldMk cId="1186307370" sldId="294"/>
            <ac:spMk id="6" creationId="{0E2F950D-B1B6-D1A0-1EE9-94218E6D8EAF}"/>
          </ac:spMkLst>
        </pc:spChg>
        <pc:picChg chg="add del">
          <ac:chgData name="Turner, Steven" userId="195fe138-c5cf-4253-9eba-b8968b449355" providerId="ADAL" clId="{1CBC4362-B8FC-4045-9425-D3EB9938CE64}" dt="2025-04-28T13:04:59.687" v="3015" actId="478"/>
          <ac:picMkLst>
            <pc:docMk/>
            <pc:sldMk cId="1186307370" sldId="294"/>
            <ac:picMk id="2" creationId="{00B34A72-EA27-C088-5137-3AF057C35533}"/>
          </ac:picMkLst>
        </pc:picChg>
      </pc:sldChg>
      <pc:sldChg chg="addSp delSp modSp add mod ord">
        <pc:chgData name="Turner, Steven" userId="195fe138-c5cf-4253-9eba-b8968b449355" providerId="ADAL" clId="{1CBC4362-B8FC-4045-9425-D3EB9938CE64}" dt="2025-04-28T11:19:31.143" v="264"/>
        <pc:sldMkLst>
          <pc:docMk/>
          <pc:sldMk cId="2314243173" sldId="295"/>
        </pc:sldMkLst>
        <pc:spChg chg="del">
          <ac:chgData name="Turner, Steven" userId="195fe138-c5cf-4253-9eba-b8968b449355" providerId="ADAL" clId="{1CBC4362-B8FC-4045-9425-D3EB9938CE64}" dt="2025-04-28T11:10:21.315" v="222" actId="478"/>
          <ac:spMkLst>
            <pc:docMk/>
            <pc:sldMk cId="2314243173" sldId="295"/>
            <ac:spMk id="4" creationId="{B4B0D0FF-6403-31B9-FD58-AB78B37AA7FE}"/>
          </ac:spMkLst>
        </pc:spChg>
        <pc:spChg chg="mod">
          <ac:chgData name="Turner, Steven" userId="195fe138-c5cf-4253-9eba-b8968b449355" providerId="ADAL" clId="{1CBC4362-B8FC-4045-9425-D3EB9938CE64}" dt="2025-04-28T11:19:16.106" v="261" actId="1076"/>
          <ac:spMkLst>
            <pc:docMk/>
            <pc:sldMk cId="2314243173" sldId="295"/>
            <ac:spMk id="5" creationId="{CAF761E5-A15E-B05F-C213-B57DFCDE657D}"/>
          </ac:spMkLst>
        </pc:spChg>
        <pc:picChg chg="ord">
          <ac:chgData name="Turner, Steven" userId="195fe138-c5cf-4253-9eba-b8968b449355" providerId="ADAL" clId="{1CBC4362-B8FC-4045-9425-D3EB9938CE64}" dt="2025-04-28T11:17:24.753" v="247" actId="166"/>
          <ac:picMkLst>
            <pc:docMk/>
            <pc:sldMk cId="2314243173" sldId="295"/>
            <ac:picMk id="2" creationId="{FEBB414A-FCDB-3157-0135-C7417E56286B}"/>
          </ac:picMkLst>
        </pc:picChg>
        <pc:picChg chg="add">
          <ac:chgData name="Turner, Steven" userId="195fe138-c5cf-4253-9eba-b8968b449355" providerId="ADAL" clId="{1CBC4362-B8FC-4045-9425-D3EB9938CE64}" dt="2025-04-28T11:10:27.447" v="223"/>
          <ac:picMkLst>
            <pc:docMk/>
            <pc:sldMk cId="2314243173" sldId="295"/>
            <ac:picMk id="3" creationId="{4963147E-2230-6B54-5BDD-A399FC121769}"/>
          </ac:picMkLst>
        </pc:picChg>
        <pc:picChg chg="add del mod">
          <ac:chgData name="Turner, Steven" userId="195fe138-c5cf-4253-9eba-b8968b449355" providerId="ADAL" clId="{1CBC4362-B8FC-4045-9425-D3EB9938CE64}" dt="2025-04-28T11:16:27.913" v="234" actId="478"/>
          <ac:picMkLst>
            <pc:docMk/>
            <pc:sldMk cId="2314243173" sldId="295"/>
            <ac:picMk id="6" creationId="{588AF1C0-B3A9-EB94-2B09-DEB65C8D03C9}"/>
          </ac:picMkLst>
        </pc:picChg>
        <pc:picChg chg="add mod ord">
          <ac:chgData name="Turner, Steven" userId="195fe138-c5cf-4253-9eba-b8968b449355" providerId="ADAL" clId="{1CBC4362-B8FC-4045-9425-D3EB9938CE64}" dt="2025-04-28T11:19:20.082" v="262" actId="14100"/>
          <ac:picMkLst>
            <pc:docMk/>
            <pc:sldMk cId="2314243173" sldId="295"/>
            <ac:picMk id="7" creationId="{DEAA1971-EBF4-5C24-3F0C-6D189B6C2832}"/>
          </ac:picMkLst>
        </pc:picChg>
        <pc:picChg chg="add mod">
          <ac:chgData name="Turner, Steven" userId="195fe138-c5cf-4253-9eba-b8968b449355" providerId="ADAL" clId="{1CBC4362-B8FC-4045-9425-D3EB9938CE64}" dt="2025-04-28T11:19:09.565" v="260" actId="1076"/>
          <ac:picMkLst>
            <pc:docMk/>
            <pc:sldMk cId="2314243173" sldId="295"/>
            <ac:picMk id="9" creationId="{D9426758-2CF8-5638-CE4C-E291EB0D1B52}"/>
          </ac:picMkLst>
        </pc:picChg>
      </pc:sldChg>
      <pc:sldChg chg="modSp add del mod">
        <pc:chgData name="Turner, Steven" userId="195fe138-c5cf-4253-9eba-b8968b449355" providerId="ADAL" clId="{1CBC4362-B8FC-4045-9425-D3EB9938CE64}" dt="2025-04-28T13:03:33.756" v="2926" actId="47"/>
        <pc:sldMkLst>
          <pc:docMk/>
          <pc:sldMk cId="2229901442" sldId="296"/>
        </pc:sldMkLst>
        <pc:spChg chg="mod">
          <ac:chgData name="Turner, Steven" userId="195fe138-c5cf-4253-9eba-b8968b449355" providerId="ADAL" clId="{1CBC4362-B8FC-4045-9425-D3EB9938CE64}" dt="2025-04-28T11:44:51.977" v="746" actId="6549"/>
          <ac:spMkLst>
            <pc:docMk/>
            <pc:sldMk cId="2229901442" sldId="296"/>
            <ac:spMk id="4" creationId="{9F1F3699-B1C9-06E0-2C9D-F7710035B087}"/>
          </ac:spMkLst>
        </pc:spChg>
      </pc:sldChg>
      <pc:sldChg chg="modSp add mod">
        <pc:chgData name="Turner, Steven" userId="195fe138-c5cf-4253-9eba-b8968b449355" providerId="ADAL" clId="{1CBC4362-B8FC-4045-9425-D3EB9938CE64}" dt="2025-04-28T13:09:58.929" v="3131" actId="20577"/>
        <pc:sldMkLst>
          <pc:docMk/>
          <pc:sldMk cId="1119907010" sldId="297"/>
        </pc:sldMkLst>
        <pc:spChg chg="mod">
          <ac:chgData name="Turner, Steven" userId="195fe138-c5cf-4253-9eba-b8968b449355" providerId="ADAL" clId="{1CBC4362-B8FC-4045-9425-D3EB9938CE64}" dt="2025-04-28T13:09:58.929" v="3131" actId="20577"/>
          <ac:spMkLst>
            <pc:docMk/>
            <pc:sldMk cId="1119907010" sldId="297"/>
            <ac:spMk id="4" creationId="{697AA855-CBEC-313B-D960-D86FB3A283EE}"/>
          </ac:spMkLst>
        </pc:spChg>
      </pc:sldChg>
      <pc:sldChg chg="add del">
        <pc:chgData name="Turner, Steven" userId="195fe138-c5cf-4253-9eba-b8968b449355" providerId="ADAL" clId="{1CBC4362-B8FC-4045-9425-D3EB9938CE64}" dt="2025-04-28T13:01:05.844" v="2826" actId="47"/>
        <pc:sldMkLst>
          <pc:docMk/>
          <pc:sldMk cId="2231788095" sldId="298"/>
        </pc:sldMkLst>
      </pc:sldChg>
      <pc:sldChg chg="modSp add mod">
        <pc:chgData name="Turner, Steven" userId="195fe138-c5cf-4253-9eba-b8968b449355" providerId="ADAL" clId="{1CBC4362-B8FC-4045-9425-D3EB9938CE64}" dt="2025-04-28T13:16:13.911" v="3589" actId="20577"/>
        <pc:sldMkLst>
          <pc:docMk/>
          <pc:sldMk cId="2245748174" sldId="299"/>
        </pc:sldMkLst>
        <pc:spChg chg="mod">
          <ac:chgData name="Turner, Steven" userId="195fe138-c5cf-4253-9eba-b8968b449355" providerId="ADAL" clId="{1CBC4362-B8FC-4045-9425-D3EB9938CE64}" dt="2025-04-28T13:16:13.911" v="3589" actId="20577"/>
          <ac:spMkLst>
            <pc:docMk/>
            <pc:sldMk cId="2245748174" sldId="299"/>
            <ac:spMk id="3" creationId="{2102855C-F718-8538-9F3C-55AA3D755F74}"/>
          </ac:spMkLst>
        </pc:spChg>
        <pc:spChg chg="mod">
          <ac:chgData name="Turner, Steven" userId="195fe138-c5cf-4253-9eba-b8968b449355" providerId="ADAL" clId="{1CBC4362-B8FC-4045-9425-D3EB9938CE64}" dt="2025-04-28T12:47:08.145" v="2020" actId="20577"/>
          <ac:spMkLst>
            <pc:docMk/>
            <pc:sldMk cId="2245748174" sldId="299"/>
            <ac:spMk id="5" creationId="{49061FD4-E373-51E1-38C9-D36767EAAF65}"/>
          </ac:spMkLst>
        </pc:spChg>
      </pc:sldChg>
      <pc:sldChg chg="addSp delSp modSp add mod">
        <pc:chgData name="Turner, Steven" userId="195fe138-c5cf-4253-9eba-b8968b449355" providerId="ADAL" clId="{1CBC4362-B8FC-4045-9425-D3EB9938CE64}" dt="2025-04-28T13:15:52.816" v="3583" actId="20577"/>
        <pc:sldMkLst>
          <pc:docMk/>
          <pc:sldMk cId="2093350321" sldId="300"/>
        </pc:sldMkLst>
        <pc:spChg chg="mod">
          <ac:chgData name="Turner, Steven" userId="195fe138-c5cf-4253-9eba-b8968b449355" providerId="ADAL" clId="{1CBC4362-B8FC-4045-9425-D3EB9938CE64}" dt="2025-04-28T13:15:52.816" v="3583" actId="20577"/>
          <ac:spMkLst>
            <pc:docMk/>
            <pc:sldMk cId="2093350321" sldId="300"/>
            <ac:spMk id="3" creationId="{E0BF24AA-5ED7-637A-5F0E-7F12EA0A40BE}"/>
          </ac:spMkLst>
        </pc:spChg>
        <pc:spChg chg="mod">
          <ac:chgData name="Turner, Steven" userId="195fe138-c5cf-4253-9eba-b8968b449355" providerId="ADAL" clId="{1CBC4362-B8FC-4045-9425-D3EB9938CE64}" dt="2025-04-28T13:02:14.249" v="2910" actId="14100"/>
          <ac:spMkLst>
            <pc:docMk/>
            <pc:sldMk cId="2093350321" sldId="300"/>
            <ac:spMk id="5" creationId="{315FB527-2F3D-C936-94C3-70BEB87CED79}"/>
          </ac:spMkLst>
        </pc:spChg>
        <pc:spChg chg="add del mod">
          <ac:chgData name="Turner, Steven" userId="195fe138-c5cf-4253-9eba-b8968b449355" providerId="ADAL" clId="{1CBC4362-B8FC-4045-9425-D3EB9938CE64}" dt="2025-04-28T13:02:59.837" v="2921" actId="478"/>
          <ac:spMkLst>
            <pc:docMk/>
            <pc:sldMk cId="2093350321" sldId="300"/>
            <ac:spMk id="6" creationId="{27E7D486-B608-E372-5CB9-56A75A139E0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FF7A6-8164-4733-8624-1C408D1504E2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7FC6A-A920-487F-B0C5-03697256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244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987B1-17CC-9AE2-4A6A-60AF76EDC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D01F35-5BA7-3317-E63B-C7AE0D07AB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E40740-719E-F817-8BAD-10FB15AFCE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D2CA7B-78D8-3113-1694-55F87C5B3E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6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370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42B6F-ACB0-C8B2-61E5-A833A14A9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9BF349-4F7E-688D-77E6-F2C5F1D56D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75F14B-910C-784B-678A-E4175D437F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89674B-478C-99D5-CBF8-0819547D04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648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507DC-03FB-DAB3-1114-367CD151D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C3F4FD-53A1-CA58-BD7D-A2949212AE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2082BE-0A19-8DFF-8874-AC3552DBBC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14EF90-F5D0-3EC2-4B40-4E7E7FE777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716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F1725-B9E2-6A70-DD88-D3DB6BABC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B55D03-435D-61F1-001C-5318F710F0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2C8A5B-1917-DF29-D584-110EF2E648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15F7FB-FE00-F0DC-4095-99C65AEB43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608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6FE37-FE9C-812C-8071-9F1C0350B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2F3E5B-EA68-E389-1FE5-715B6EACD0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726CA8-85C0-2953-A282-DDCACA0AAE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A9F52F-9455-8414-8CD9-D14A20350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593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21698-EBB6-42F4-8A18-FD2DABCD3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35D118-85D8-42B0-FF7C-F5AFFDD33C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75AD86-7C1E-C6A7-8751-BC67BEA5EC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AE56D-552B-5855-AF8E-A0F6A61742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919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22871-4540-5D4D-B8E4-6638415C2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1CA66-054C-E1F9-FF51-151AEDB08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823D5-6890-7484-FE20-D2822D6D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5C923-D925-BD25-3224-80157E090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AB4C6-A157-A83E-234F-B309BA56D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70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C2846-FC9C-C151-9B0C-66A0C2A57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EB720-A005-B423-19CC-B24C879E8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57D16-586A-8B7F-32FB-C19990915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AA5F8-035E-9413-9787-D2ADCEC6E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8BA20-1A60-31C4-549D-4F378EBED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64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E1EF2B-AA9A-D389-D9D5-10759404C5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86995-474C-B645-E1D6-D936B0379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44612-FA23-0C2E-4F02-4DFF77356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197F8-95E1-01DA-318E-F14AE4DC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8F036-A4C4-69D9-1768-A15938EB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28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AA4C-58C0-81C1-78CF-924238746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E2D72-F053-7F6B-A888-63AA455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ECC88-B696-06F9-F863-9ED378F40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2C31F-6CAD-70AD-BEF5-D9CDB8FCB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85AB7-5142-71F9-9643-7E101838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6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906A6-EBAB-31C6-C6DB-275ED0725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5FD15-2FC1-8634-735D-35C319619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F99CE-41A6-E3D3-47C7-91351C57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F4DCE-F60F-BC22-9D36-39AC7B67F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E8483-96E7-491E-3825-7B8494791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23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17B28-E7AF-10F9-412F-549C23CA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730E0-8A8F-8DF5-DCCD-330E71E430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AC6B3F-F67B-8D52-82AC-C7A95023D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A65D6-BCC5-8B23-7C8C-87E8952F7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21E62-AAA8-00BE-8921-4D3439709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561885-4EEA-CE5C-C514-9AA1DF9D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69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76F48-401F-D31D-89E6-B60DF53C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C3A4B-DBDC-C15B-DB66-DEF78A849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B84223-769E-0813-D0CE-D4F0531E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C7385-60BB-E671-2674-F225FAE598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E6B514-6EB5-236A-8A8B-2C45083C28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6211AF-F86B-6D7B-422D-3169AA00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F4C544-6FFB-EB0D-1916-A0919F220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B3C7D8-04ED-9D40-7EFB-F6AEA3C1B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2467D-627D-3CA8-2E9F-FD73D741F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1F692-5E51-74D7-7DBF-21210CE3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026049-59F1-F8B1-56D0-6963E818D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599AF1-710C-A476-AB9F-A3CB777D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19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A77A8-427F-A7AA-A5C6-97E850028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3F1E8-320B-E887-0D88-FECD5CE4A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312E2-F52B-2662-A822-C0E0DC60A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23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6579-A850-8A8F-FDFE-7E34A8CB1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2AC4E-6EE7-4ACF-5DE4-FF5810939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D00D5-32CB-19D2-E0E3-B035B89EC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0031B-AF82-1C59-EA85-5156A858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D9793-491E-3FB0-9737-D196C2880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6D4BA4-46E0-5464-82E5-5C587AF2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26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C7319-C137-673D-1F92-EABD40F37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4F8418-774D-5C24-D37F-8078A88F9B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D8586-FE40-6E0E-FB6D-BD218907E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BC0E75-575D-546F-C98E-24497DFC3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38036E-7187-4F7F-F3B1-4EB5047BC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8C9C5-1077-0A04-B3FD-1C0F0402F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90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2BAF81-CE85-0A9C-23DA-69EC89C1C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CFA48-AF0F-EFB6-0CF5-6FE038AF0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A7644-F238-A333-82D1-104EA8A4DE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A6149-AB8D-D67F-9A45-A167D269B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194A4-32D5-72C3-C9B7-91F463C4D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1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earlyhelp@coventry.gov.uk" TargetMode="External"/><Relationship Id="rId4" Type="http://schemas.openxmlformats.org/officeDocument/2006/relationships/hyperlink" Target="tel:0800887054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B4C5D-B527-E35C-0B16-D12D7212C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FEBB414A-FCDB-3157-0135-C7417E562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AF761E5-A15E-B05F-C213-B57DFCDE657D}"/>
              </a:ext>
            </a:extLst>
          </p:cNvPr>
          <p:cNvSpPr txBox="1"/>
          <p:nvPr/>
        </p:nvSpPr>
        <p:spPr>
          <a:xfrm>
            <a:off x="1201304" y="1152996"/>
            <a:ext cx="5105400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3200" dirty="0"/>
              <a:t>The Early Help </a:t>
            </a:r>
          </a:p>
          <a:p>
            <a:pPr algn="l"/>
            <a:r>
              <a:rPr lang="en-GB" sz="3200" dirty="0"/>
              <a:t>Assessment Coordinators </a:t>
            </a:r>
          </a:p>
          <a:p>
            <a:pPr algn="l"/>
            <a:r>
              <a:rPr lang="en-GB" sz="3200" dirty="0"/>
              <a:t>(EHACs)</a:t>
            </a:r>
            <a:endParaRPr lang="en-GB" sz="2400" dirty="0"/>
          </a:p>
          <a:p>
            <a:pPr algn="l"/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AA1971-EBF4-5C24-3F0C-6D189B6C28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7913" y="461582"/>
            <a:ext cx="4147287" cy="5570933"/>
          </a:xfrm>
          <a:prstGeom prst="rect">
            <a:avLst/>
          </a:prstGeom>
        </p:spPr>
      </p:pic>
      <p:pic>
        <p:nvPicPr>
          <p:cNvPr id="9" name="Picture 8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D9426758-2CF8-5638-CE4C-E291EB0D1B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915" y="5675372"/>
            <a:ext cx="2046514" cy="44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243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CA54C-4B04-D642-D591-1BF5ACB20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756E674C-A823-FE2D-6B44-691303FC7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1ED4DE-946E-431F-224A-82B7039BE9DB}"/>
              </a:ext>
            </a:extLst>
          </p:cNvPr>
          <p:cNvSpPr txBox="1"/>
          <p:nvPr/>
        </p:nvSpPr>
        <p:spPr>
          <a:xfrm>
            <a:off x="2852058" y="630481"/>
            <a:ext cx="9557657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4400" dirty="0"/>
              <a:t>The Role Of The EHACs</a:t>
            </a:r>
          </a:p>
          <a:p>
            <a:pPr algn="l"/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36D348-EB6F-03E4-36FA-93DABD983D4C}"/>
              </a:ext>
            </a:extLst>
          </p:cNvPr>
          <p:cNvSpPr txBox="1"/>
          <p:nvPr/>
        </p:nvSpPr>
        <p:spPr>
          <a:xfrm>
            <a:off x="914401" y="1366467"/>
            <a:ext cx="9808027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r>
              <a:rPr lang="en-GB" sz="2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There are 9 EHACs and 1 EHM Coordinator in Coventry, the team are based within Coventry’s Childrens Services Early Help</a:t>
            </a:r>
            <a:endParaRPr lang="en-GB" sz="24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algn="ctr">
              <a:buNone/>
            </a:pPr>
            <a:r>
              <a:rPr lang="en-GB" sz="2400" dirty="0">
                <a:ea typeface="Times New Roman" panose="02020603050405020304" pitchFamily="18" charset="0"/>
                <a:cs typeface="Aptos" panose="020B0004020202020204" pitchFamily="34" charset="0"/>
              </a:rPr>
              <a:t>They </a:t>
            </a:r>
            <a:r>
              <a:rPr lang="en-GB" sz="2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are responsible for the support, development and promotion of Coventry’s Early Help offer.</a:t>
            </a:r>
          </a:p>
          <a:p>
            <a:pPr lvl="0"/>
            <a:endParaRPr lang="en-GB" sz="24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lvl="0" algn="ctr"/>
            <a:r>
              <a:rPr lang="en-GB" sz="2800" dirty="0">
                <a:ea typeface="Times New Roman" panose="02020603050405020304" pitchFamily="18" charset="0"/>
                <a:cs typeface="Aptos" panose="020B0004020202020204" pitchFamily="34" charset="0"/>
              </a:rPr>
              <a:t>They work closely with all partner agencies to:</a:t>
            </a:r>
          </a:p>
          <a:p>
            <a:pPr lvl="0" algn="ctr"/>
            <a:endParaRPr lang="en-GB" sz="28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lvl="0" indent="-342900" algn="ctr">
              <a:buFont typeface="Symbol" panose="05050102010706020507" pitchFamily="18" charset="2"/>
              <a:buChar char=""/>
            </a:pPr>
            <a:r>
              <a:rPr lang="en-GB" sz="2400" dirty="0">
                <a:ea typeface="Times New Roman" panose="02020603050405020304" pitchFamily="18" charset="0"/>
                <a:cs typeface="Aptos" panose="020B0004020202020204" pitchFamily="34" charset="0"/>
              </a:rPr>
              <a:t>Offer Advice &amp; Guidance</a:t>
            </a:r>
            <a:endParaRPr lang="en-GB" sz="2400" dirty="0">
              <a:effectLst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lvl="0" indent="-342900" algn="ctr">
              <a:buFont typeface="Symbol" panose="05050102010706020507" pitchFamily="18" charset="2"/>
              <a:buChar char=""/>
            </a:pPr>
            <a:r>
              <a:rPr lang="en-GB" sz="2400" dirty="0">
                <a:ea typeface="Times New Roman" panose="02020603050405020304" pitchFamily="18" charset="0"/>
                <a:cs typeface="Aptos" panose="020B0004020202020204" pitchFamily="34" charset="0"/>
              </a:rPr>
              <a:t>Practical support  </a:t>
            </a:r>
          </a:p>
          <a:p>
            <a:pPr marL="342900" lvl="0" indent="-342900" algn="ctr">
              <a:buFont typeface="Symbol" panose="05050102010706020507" pitchFamily="18" charset="2"/>
              <a:buChar char=""/>
            </a:pPr>
            <a:r>
              <a:rPr lang="en-GB" sz="2400" dirty="0">
                <a:ea typeface="Times New Roman" panose="02020603050405020304" pitchFamily="18" charset="0"/>
                <a:cs typeface="Aptos" panose="020B0004020202020204" pitchFamily="34" charset="0"/>
              </a:rPr>
              <a:t>Support with recording on the Early Help Module (EHM)</a:t>
            </a:r>
          </a:p>
          <a:p>
            <a:pPr lvl="0"/>
            <a:endParaRPr lang="en-GB" sz="2000" dirty="0">
              <a:effectLst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14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9A600-D9DA-0946-E868-AE6639381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E4B069A7-8EB7-71FC-D041-CD9140543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779A4AF-711E-D778-4A75-F2CF8B1AF2A1}"/>
              </a:ext>
            </a:extLst>
          </p:cNvPr>
          <p:cNvSpPr txBox="1"/>
          <p:nvPr/>
        </p:nvSpPr>
        <p:spPr>
          <a:xfrm>
            <a:off x="1654629" y="695796"/>
            <a:ext cx="955765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3200" dirty="0"/>
              <a:t>The Role Of The EHACs</a:t>
            </a:r>
            <a:endParaRPr lang="en-GB" sz="2400" dirty="0"/>
          </a:p>
          <a:p>
            <a:pPr algn="l"/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7AA855-CBEC-313B-D960-D86FB3A283EE}"/>
              </a:ext>
            </a:extLst>
          </p:cNvPr>
          <p:cNvSpPr txBox="1"/>
          <p:nvPr/>
        </p:nvSpPr>
        <p:spPr>
          <a:xfrm>
            <a:off x="1191986" y="1390918"/>
            <a:ext cx="980802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2000" dirty="0">
                <a:ea typeface="Times New Roman" panose="02020603050405020304" pitchFamily="18" charset="0"/>
                <a:cs typeface="Aptos" panose="020B0004020202020204" pitchFamily="34" charset="0"/>
              </a:rPr>
              <a:t>They work with </a:t>
            </a:r>
            <a:r>
              <a:rPr lang="en-GB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all partner agencies within Coventry’s Early Help </a:t>
            </a:r>
            <a:r>
              <a:rPr lang="en-GB" sz="2000" dirty="0">
                <a:ea typeface="Times New Roman" panose="02020603050405020304" pitchFamily="18" charset="0"/>
                <a:cs typeface="Aptos" panose="020B0004020202020204" pitchFamily="34" charset="0"/>
              </a:rPr>
              <a:t>offer, this includes:</a:t>
            </a:r>
          </a:p>
          <a:p>
            <a:pPr lvl="0"/>
            <a:endParaRPr lang="en-GB" sz="20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All Primary and Secondary schools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  <a:cs typeface="Aptos" panose="020B0004020202020204" pitchFamily="34" charset="0"/>
              </a:rPr>
              <a:t>Extended Learning Centre’s</a:t>
            </a:r>
            <a:endParaRPr lang="en-GB" sz="2000" dirty="0">
              <a:effectLst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Special Schools </a:t>
            </a:r>
            <a:endParaRPr lang="en-GB" sz="20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Private schools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  <a:cs typeface="Aptos" panose="020B0004020202020204" pitchFamily="34" charset="0"/>
              </a:rPr>
              <a:t>Private Nursery settings</a:t>
            </a:r>
            <a:endParaRPr lang="en-GB" sz="2000" dirty="0">
              <a:effectLst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Aptos" panose="020B0004020202020204" pitchFamily="34" charset="0"/>
              </a:rPr>
              <a:t>Health Agencies including, GP Surgeries, Midwifery, Health Visitors &amp; School Nurses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Aptos" panose="020B0004020202020204" pitchFamily="34" charset="0"/>
              </a:rPr>
              <a:t>Change Grow Lives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Coventry Haven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Panahghar</a:t>
            </a:r>
            <a:r>
              <a:rPr lang="en-GB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</a:p>
          <a:p>
            <a:pPr lvl="0"/>
            <a:endParaRPr lang="en-GB" sz="3600" dirty="0">
              <a:solidFill>
                <a:srgbClr val="2D35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90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F06D1-6BF4-9E06-C53C-28D9FD9AB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27AA5E00-5866-C7CC-81D5-E5BCEEFA5C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FBF81E5-8AE5-448A-12C6-6FBD18B6BC37}"/>
              </a:ext>
            </a:extLst>
          </p:cNvPr>
          <p:cNvSpPr txBox="1"/>
          <p:nvPr/>
        </p:nvSpPr>
        <p:spPr>
          <a:xfrm>
            <a:off x="3749766" y="565167"/>
            <a:ext cx="35218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3200" dirty="0"/>
              <a:t>Advice &amp; Guidance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DE2905-C76A-FE33-0CBC-42D1C73CB6A5}"/>
              </a:ext>
            </a:extLst>
          </p:cNvPr>
          <p:cNvSpPr txBox="1"/>
          <p:nvPr/>
        </p:nvSpPr>
        <p:spPr>
          <a:xfrm>
            <a:off x="1191986" y="1149942"/>
            <a:ext cx="9808027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r>
              <a:rPr lang="en-GB" sz="2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EHACs will </a:t>
            </a:r>
            <a:r>
              <a:rPr lang="en-GB" sz="2400" dirty="0">
                <a:ea typeface="Times New Roman" panose="02020603050405020304" pitchFamily="18" charset="0"/>
                <a:cs typeface="Aptos" panose="020B0004020202020204" pitchFamily="34" charset="0"/>
              </a:rPr>
              <a:t>visit their allocated schools every </a:t>
            </a:r>
            <a:r>
              <a:rPr lang="en-GB" sz="2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half term for a meeting to discuss any children &amp; families that may require </a:t>
            </a:r>
            <a:r>
              <a:rPr lang="en-GB" sz="2400" dirty="0">
                <a:ea typeface="Times New Roman" panose="02020603050405020304" pitchFamily="18" charset="0"/>
                <a:cs typeface="Aptos" panose="020B0004020202020204" pitchFamily="34" charset="0"/>
              </a:rPr>
              <a:t>an offer of early help </a:t>
            </a:r>
            <a:r>
              <a:rPr lang="en-GB" sz="2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support.</a:t>
            </a:r>
          </a:p>
          <a:p>
            <a:pPr>
              <a:buNone/>
            </a:pPr>
            <a:endParaRPr lang="en-GB" sz="24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2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They will meet with all their allocated agencies to discuss any children and families that may need some level of additional support.</a:t>
            </a:r>
          </a:p>
          <a:p>
            <a:pPr>
              <a:buNone/>
            </a:pPr>
            <a:endParaRPr lang="en-GB" sz="24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r>
              <a:rPr lang="en-GB" sz="24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EHACs have an extensive knowledge of many </a:t>
            </a:r>
            <a:r>
              <a:rPr lang="en-GB" sz="2400" dirty="0">
                <a:ea typeface="Aptos" panose="020B0004020202020204" pitchFamily="34" charset="0"/>
                <a:cs typeface="Aptos" panose="020B0004020202020204" pitchFamily="34" charset="0"/>
              </a:rPr>
              <a:t>different agencies in Coventry and can </a:t>
            </a:r>
            <a:r>
              <a:rPr lang="en-GB" sz="24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signpost to these agencies if a family is in need.</a:t>
            </a:r>
          </a:p>
          <a:p>
            <a:pPr>
              <a:buNone/>
            </a:pPr>
            <a:endParaRPr lang="en-GB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709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FC52D-1B44-2DAE-06ED-76F80E837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0AB78F2D-3535-AAB2-71D8-BCFB6E4DD8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9061FD4-E373-51E1-38C9-D36767EAAF65}"/>
              </a:ext>
            </a:extLst>
          </p:cNvPr>
          <p:cNvSpPr txBox="1"/>
          <p:nvPr/>
        </p:nvSpPr>
        <p:spPr>
          <a:xfrm>
            <a:off x="3738880" y="695796"/>
            <a:ext cx="35218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3200" dirty="0"/>
              <a:t>Practical Support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02855C-F718-8538-9F3C-55AA3D755F74}"/>
              </a:ext>
            </a:extLst>
          </p:cNvPr>
          <p:cNvSpPr txBox="1"/>
          <p:nvPr/>
        </p:nvSpPr>
        <p:spPr>
          <a:xfrm>
            <a:off x="1191986" y="1390918"/>
            <a:ext cx="9808027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2400" dirty="0">
                <a:ea typeface="Times New Roman" panose="02020603050405020304" pitchFamily="18" charset="0"/>
                <a:cs typeface="Aptos" panose="020B0004020202020204" pitchFamily="34" charset="0"/>
              </a:rPr>
              <a:t>Practical support can come in many ways, for example:</a:t>
            </a:r>
          </a:p>
          <a:p>
            <a:pPr algn="ctr">
              <a:buNone/>
            </a:pPr>
            <a:endParaRPr lang="en-GB" sz="24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Aptos" panose="020B0004020202020204" pitchFamily="34" charset="0"/>
                <a:cs typeface="Aptos" panose="020B0004020202020204" pitchFamily="34" charset="0"/>
              </a:rPr>
              <a:t>An EHAC can accompany you on home visits where there is an assessment/plan, or you are in the process of completing one.</a:t>
            </a:r>
            <a:endParaRPr lang="en-GB" sz="20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  <a:cs typeface="Aptos" panose="020B0004020202020204" pitchFamily="34" charset="0"/>
              </a:rPr>
              <a:t>An EHAC will meet with parents / carers to discuss early help support that is available.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  <a:cs typeface="Aptos" panose="020B0004020202020204" pitchFamily="34" charset="0"/>
              </a:rPr>
              <a:t>They can attend team meetings to share good practice.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  <a:cs typeface="Aptos" panose="020B0004020202020204" pitchFamily="34" charset="0"/>
              </a:rPr>
              <a:t>The EHAC team deliver workshops.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  <a:cs typeface="Aptos" panose="020B0004020202020204" pitchFamily="34" charset="0"/>
              </a:rPr>
              <a:t>They can start assessments and plans for children &amp; families on behalf professionals.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Your EHAC can support you in Team Around the Family Meetings.</a:t>
            </a:r>
          </a:p>
          <a:p>
            <a:endParaRPr lang="en-GB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endParaRPr lang="en-GB" sz="2000" dirty="0"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748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5E0E1-CA80-266A-B6A3-583B20AFB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BD56A5F6-8084-61A0-C5A2-EC4650BE8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5FB527-2F3D-C936-94C3-70BEB87CED79}"/>
              </a:ext>
            </a:extLst>
          </p:cNvPr>
          <p:cNvSpPr txBox="1"/>
          <p:nvPr/>
        </p:nvSpPr>
        <p:spPr>
          <a:xfrm>
            <a:off x="3233057" y="695796"/>
            <a:ext cx="74675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3200" dirty="0"/>
              <a:t>Support With Recording on EHM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BF24AA-5ED7-637A-5F0E-7F12EA0A40BE}"/>
              </a:ext>
            </a:extLst>
          </p:cNvPr>
          <p:cNvSpPr txBox="1"/>
          <p:nvPr/>
        </p:nvSpPr>
        <p:spPr>
          <a:xfrm>
            <a:off x="1191986" y="1390918"/>
            <a:ext cx="9808027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dirty="0">
                <a:ea typeface="Times New Roman" panose="02020603050405020304" pitchFamily="18" charset="0"/>
                <a:cs typeface="Aptos" panose="020B0004020202020204" pitchFamily="34" charset="0"/>
              </a:rPr>
              <a:t>Practical support can come in many ways, for example:</a:t>
            </a:r>
          </a:p>
          <a:p>
            <a:pPr>
              <a:buNone/>
            </a:pPr>
            <a:endParaRPr lang="en-GB" sz="24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r>
              <a:rPr lang="en-GB" sz="24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Your EHAC will provide oversight on your assessments and plans.</a:t>
            </a:r>
          </a:p>
          <a:p>
            <a:endParaRPr lang="en-GB" sz="24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GB" sz="2400" dirty="0">
                <a:ea typeface="Aptos" panose="020B0004020202020204" pitchFamily="34" charset="0"/>
                <a:cs typeface="Aptos" panose="020B0004020202020204" pitchFamily="34" charset="0"/>
              </a:rPr>
              <a:t>They can support you to record information on EHM and provide ongoing user support.</a:t>
            </a:r>
          </a:p>
          <a:p>
            <a:pPr>
              <a:buNone/>
            </a:pPr>
            <a:endParaRPr lang="en-GB" sz="2000" dirty="0"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>
              <a:buNone/>
            </a:pPr>
            <a:endParaRPr lang="en-GB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5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D3960-0B0F-6AD6-4933-5C64E3032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00B34A72-EA27-C088-5137-3AF057C355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7C5914-9A14-4EDD-50E4-3F4E07B5FB6E}"/>
              </a:ext>
            </a:extLst>
          </p:cNvPr>
          <p:cNvSpPr txBox="1"/>
          <p:nvPr/>
        </p:nvSpPr>
        <p:spPr>
          <a:xfrm>
            <a:off x="3110410" y="910808"/>
            <a:ext cx="5971177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/>
              <a:t>To contact an EHAC please use the phone number or email address below:</a:t>
            </a:r>
            <a:endParaRPr lang="en-GB" sz="2400" dirty="0"/>
          </a:p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2F950D-B1B6-D1A0-1EE9-94218E6D8EAF}"/>
              </a:ext>
            </a:extLst>
          </p:cNvPr>
          <p:cNvSpPr txBox="1"/>
          <p:nvPr/>
        </p:nvSpPr>
        <p:spPr>
          <a:xfrm>
            <a:off x="2481942" y="3068110"/>
            <a:ext cx="77506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sz="3600" b="1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Telephone: </a:t>
            </a:r>
            <a:r>
              <a:rPr lang="en-GB" sz="3600" b="0" i="0" u="sng" dirty="0">
                <a:solidFill>
                  <a:srgbClr val="633B60"/>
                </a:solidFill>
                <a:effectLst/>
                <a:latin typeface="Open Sans" panose="020B0606030504020204" pitchFamily="34" charset="0"/>
                <a:hlinkClick r:id="rId4"/>
              </a:rPr>
              <a:t>0800 8870545</a:t>
            </a:r>
            <a:endParaRPr lang="en-GB" sz="3600" b="0" i="0" dirty="0">
              <a:solidFill>
                <a:srgbClr val="2D3547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GB" sz="3600" b="1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Email: </a:t>
            </a:r>
            <a:r>
              <a:rPr lang="en-GB" sz="3600" b="0" i="0" u="sng" dirty="0">
                <a:solidFill>
                  <a:srgbClr val="633B60"/>
                </a:solidFill>
                <a:effectLst/>
                <a:latin typeface="Open Sans" panose="020B0606030504020204" pitchFamily="34" charset="0"/>
                <a:hlinkClick r:id="rId5"/>
              </a:rPr>
              <a:t>earlyhelp@coventry.gov.uk</a:t>
            </a:r>
            <a:endParaRPr lang="en-GB" sz="3600" b="0" i="0" dirty="0">
              <a:solidFill>
                <a:srgbClr val="2D3547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30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385</Words>
  <Application>Microsoft Office PowerPoint</Application>
  <PresentationFormat>Widescreen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Open Sans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Turner, Steven</dc:creator>
  <cp:lastModifiedBy>Turner, Steven</cp:lastModifiedBy>
  <cp:revision>4</cp:revision>
  <dcterms:created xsi:type="dcterms:W3CDTF">2024-07-09T14:59:47Z</dcterms:created>
  <dcterms:modified xsi:type="dcterms:W3CDTF">2025-04-28T13:16:18Z</dcterms:modified>
</cp:coreProperties>
</file>