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77" r:id="rId5"/>
    <p:sldId id="278" r:id="rId6"/>
    <p:sldId id="281" r:id="rId7"/>
    <p:sldId id="280" r:id="rId8"/>
    <p:sldId id="27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99EC63-407F-4A67-BE5E-E8305D25EC35}" v="8" dt="2025-01-30T17:18:19.6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525" y="6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ffat, Jane" userId="be1fbe3e-e488-46c4-b9b4-5499ab6d4c57" providerId="ADAL" clId="{5899EC63-407F-4A67-BE5E-E8305D25EC35}"/>
    <pc:docChg chg="undo custSel addSld delSld modSld sldOrd">
      <pc:chgData name="Moffat, Jane" userId="be1fbe3e-e488-46c4-b9b4-5499ab6d4c57" providerId="ADAL" clId="{5899EC63-407F-4A67-BE5E-E8305D25EC35}" dt="2025-01-30T17:23:26.944" v="626" actId="20577"/>
      <pc:docMkLst>
        <pc:docMk/>
      </pc:docMkLst>
      <pc:sldChg chg="modSp mod">
        <pc:chgData name="Moffat, Jane" userId="be1fbe3e-e488-46c4-b9b4-5499ab6d4c57" providerId="ADAL" clId="{5899EC63-407F-4A67-BE5E-E8305D25EC35}" dt="2025-01-30T16:04:46.839" v="1" actId="20577"/>
        <pc:sldMkLst>
          <pc:docMk/>
          <pc:sldMk cId="1902191985" sldId="278"/>
        </pc:sldMkLst>
        <pc:spChg chg="mod">
          <ac:chgData name="Moffat, Jane" userId="be1fbe3e-e488-46c4-b9b4-5499ab6d4c57" providerId="ADAL" clId="{5899EC63-407F-4A67-BE5E-E8305D25EC35}" dt="2025-01-30T16:04:46.839" v="1" actId="20577"/>
          <ac:spMkLst>
            <pc:docMk/>
            <pc:sldMk cId="1902191985" sldId="278"/>
            <ac:spMk id="11" creationId="{225E8B10-0225-DD5D-F60B-B50E3C861D7A}"/>
          </ac:spMkLst>
        </pc:spChg>
      </pc:sldChg>
      <pc:sldChg chg="addSp delSp modSp mod">
        <pc:chgData name="Moffat, Jane" userId="be1fbe3e-e488-46c4-b9b4-5499ab6d4c57" providerId="ADAL" clId="{5899EC63-407F-4A67-BE5E-E8305D25EC35}" dt="2025-01-30T17:17:59.137" v="427" actId="20577"/>
        <pc:sldMkLst>
          <pc:docMk/>
          <pc:sldMk cId="3345578570" sldId="279"/>
        </pc:sldMkLst>
        <pc:spChg chg="add mod">
          <ac:chgData name="Moffat, Jane" userId="be1fbe3e-e488-46c4-b9b4-5499ab6d4c57" providerId="ADAL" clId="{5899EC63-407F-4A67-BE5E-E8305D25EC35}" dt="2025-01-30T17:17:59.137" v="427" actId="20577"/>
          <ac:spMkLst>
            <pc:docMk/>
            <pc:sldMk cId="3345578570" sldId="279"/>
            <ac:spMk id="2" creationId="{881CFC98-6CAE-EE15-5FF5-45A9D9E69DC6}"/>
          </ac:spMkLst>
        </pc:spChg>
        <pc:spChg chg="mod">
          <ac:chgData name="Moffat, Jane" userId="be1fbe3e-e488-46c4-b9b4-5499ab6d4c57" providerId="ADAL" clId="{5899EC63-407F-4A67-BE5E-E8305D25EC35}" dt="2025-01-30T17:16:13.337" v="289" actId="115"/>
          <ac:spMkLst>
            <pc:docMk/>
            <pc:sldMk cId="3345578570" sldId="279"/>
            <ac:spMk id="8" creationId="{BDF72FB6-DA03-F73D-9059-26B2FF0384B1}"/>
          </ac:spMkLst>
        </pc:spChg>
        <pc:picChg chg="mod">
          <ac:chgData name="Moffat, Jane" userId="be1fbe3e-e488-46c4-b9b4-5499ab6d4c57" providerId="ADAL" clId="{5899EC63-407F-4A67-BE5E-E8305D25EC35}" dt="2025-01-30T16:05:09.432" v="8" actId="1076"/>
          <ac:picMkLst>
            <pc:docMk/>
            <pc:sldMk cId="3345578570" sldId="279"/>
            <ac:picMk id="3" creationId="{87D465A4-5AF1-7CF0-4246-888C353396F0}"/>
          </ac:picMkLst>
        </pc:picChg>
        <pc:picChg chg="del">
          <ac:chgData name="Moffat, Jane" userId="be1fbe3e-e488-46c4-b9b4-5499ab6d4c57" providerId="ADAL" clId="{5899EC63-407F-4A67-BE5E-E8305D25EC35}" dt="2025-01-30T16:05:00.729" v="4" actId="478"/>
          <ac:picMkLst>
            <pc:docMk/>
            <pc:sldMk cId="3345578570" sldId="279"/>
            <ac:picMk id="4" creationId="{D8E1279C-BFFB-5A2A-4E08-8B6E179321DE}"/>
          </ac:picMkLst>
        </pc:picChg>
        <pc:picChg chg="del">
          <ac:chgData name="Moffat, Jane" userId="be1fbe3e-e488-46c4-b9b4-5499ab6d4c57" providerId="ADAL" clId="{5899EC63-407F-4A67-BE5E-E8305D25EC35}" dt="2025-01-30T16:05:05.826" v="7" actId="478"/>
          <ac:picMkLst>
            <pc:docMk/>
            <pc:sldMk cId="3345578570" sldId="279"/>
            <ac:picMk id="5" creationId="{52B72939-C305-5E6B-2F76-42F7AC228BF4}"/>
          </ac:picMkLst>
        </pc:picChg>
        <pc:picChg chg="del">
          <ac:chgData name="Moffat, Jane" userId="be1fbe3e-e488-46c4-b9b4-5499ab6d4c57" providerId="ADAL" clId="{5899EC63-407F-4A67-BE5E-E8305D25EC35}" dt="2025-01-30T16:05:05.242" v="6" actId="478"/>
          <ac:picMkLst>
            <pc:docMk/>
            <pc:sldMk cId="3345578570" sldId="279"/>
            <ac:picMk id="7" creationId="{A90D233F-CA6E-C01F-F51B-BC58D97924A8}"/>
          </ac:picMkLst>
        </pc:picChg>
        <pc:picChg chg="del">
          <ac:chgData name="Moffat, Jane" userId="be1fbe3e-e488-46c4-b9b4-5499ab6d4c57" providerId="ADAL" clId="{5899EC63-407F-4A67-BE5E-E8305D25EC35}" dt="2025-01-30T16:04:59.780" v="3" actId="478"/>
          <ac:picMkLst>
            <pc:docMk/>
            <pc:sldMk cId="3345578570" sldId="279"/>
            <ac:picMk id="9" creationId="{073C26BD-B959-3B4A-4928-68A1BE4D6875}"/>
          </ac:picMkLst>
        </pc:picChg>
        <pc:picChg chg="del">
          <ac:chgData name="Moffat, Jane" userId="be1fbe3e-e488-46c4-b9b4-5499ab6d4c57" providerId="ADAL" clId="{5899EC63-407F-4A67-BE5E-E8305D25EC35}" dt="2025-01-30T16:04:58.767" v="2" actId="478"/>
          <ac:picMkLst>
            <pc:docMk/>
            <pc:sldMk cId="3345578570" sldId="279"/>
            <ac:picMk id="10" creationId="{A85013A6-5E3A-3D83-0F23-25AD6BBC9DD2}"/>
          </ac:picMkLst>
        </pc:picChg>
      </pc:sldChg>
      <pc:sldChg chg="del">
        <pc:chgData name="Moffat, Jane" userId="be1fbe3e-e488-46c4-b9b4-5499ab6d4c57" providerId="ADAL" clId="{5899EC63-407F-4A67-BE5E-E8305D25EC35}" dt="2025-01-30T16:05:11.639" v="9" actId="47"/>
        <pc:sldMkLst>
          <pc:docMk/>
          <pc:sldMk cId="1714992932" sldId="280"/>
        </pc:sldMkLst>
      </pc:sldChg>
      <pc:sldChg chg="addSp modSp add mod ord">
        <pc:chgData name="Moffat, Jane" userId="be1fbe3e-e488-46c4-b9b4-5499ab6d4c57" providerId="ADAL" clId="{5899EC63-407F-4A67-BE5E-E8305D25EC35}" dt="2025-01-30T17:23:26.944" v="626" actId="20577"/>
        <pc:sldMkLst>
          <pc:docMk/>
          <pc:sldMk cId="2635767547" sldId="280"/>
        </pc:sldMkLst>
        <pc:spChg chg="add mod">
          <ac:chgData name="Moffat, Jane" userId="be1fbe3e-e488-46c4-b9b4-5499ab6d4c57" providerId="ADAL" clId="{5899EC63-407F-4A67-BE5E-E8305D25EC35}" dt="2025-01-30T17:16:23.136" v="291" actId="1076"/>
          <ac:spMkLst>
            <pc:docMk/>
            <pc:sldMk cId="2635767547" sldId="280"/>
            <ac:spMk id="2" creationId="{E8829725-CA6D-C74E-B76F-93486B00A202}"/>
          </ac:spMkLst>
        </pc:spChg>
        <pc:spChg chg="add mod">
          <ac:chgData name="Moffat, Jane" userId="be1fbe3e-e488-46c4-b9b4-5499ab6d4c57" providerId="ADAL" clId="{5899EC63-407F-4A67-BE5E-E8305D25EC35}" dt="2025-01-30T17:23:26.944" v="626" actId="20577"/>
          <ac:spMkLst>
            <pc:docMk/>
            <pc:sldMk cId="2635767547" sldId="280"/>
            <ac:spMk id="4" creationId="{0DD32503-84B1-0A67-A604-248B19BF8CEF}"/>
          </ac:spMkLst>
        </pc:spChg>
        <pc:spChg chg="mod">
          <ac:chgData name="Moffat, Jane" userId="be1fbe3e-e488-46c4-b9b4-5499ab6d4c57" providerId="ADAL" clId="{5899EC63-407F-4A67-BE5E-E8305D25EC35}" dt="2025-01-30T17:16:22.456" v="290" actId="115"/>
          <ac:spMkLst>
            <pc:docMk/>
            <pc:sldMk cId="2635767547" sldId="280"/>
            <ac:spMk id="8" creationId="{D0F7C46F-6038-1DC9-D843-1EACBA9E6DAE}"/>
          </ac:spMkLst>
        </pc:spChg>
      </pc:sldChg>
      <pc:sldChg chg="addSp modSp add mod ord modNotesTx">
        <pc:chgData name="Moffat, Jane" userId="be1fbe3e-e488-46c4-b9b4-5499ab6d4c57" providerId="ADAL" clId="{5899EC63-407F-4A67-BE5E-E8305D25EC35}" dt="2025-01-30T17:15:28.076" v="284" actId="20577"/>
        <pc:sldMkLst>
          <pc:docMk/>
          <pc:sldMk cId="3277665671" sldId="281"/>
        </pc:sldMkLst>
        <pc:spChg chg="add mod">
          <ac:chgData name="Moffat, Jane" userId="be1fbe3e-e488-46c4-b9b4-5499ab6d4c57" providerId="ADAL" clId="{5899EC63-407F-4A67-BE5E-E8305D25EC35}" dt="2025-01-30T17:15:28.076" v="284" actId="20577"/>
          <ac:spMkLst>
            <pc:docMk/>
            <pc:sldMk cId="3277665671" sldId="281"/>
            <ac:spMk id="2" creationId="{FE381854-B79B-0597-4999-26C087C4F51A}"/>
          </ac:spMkLst>
        </pc:spChg>
        <pc:spChg chg="mod">
          <ac:chgData name="Moffat, Jane" userId="be1fbe3e-e488-46c4-b9b4-5499ab6d4c57" providerId="ADAL" clId="{5899EC63-407F-4A67-BE5E-E8305D25EC35}" dt="2025-01-30T16:09:50.961" v="49" actId="14100"/>
          <ac:spMkLst>
            <pc:docMk/>
            <pc:sldMk cId="3277665671" sldId="281"/>
            <ac:spMk id="8" creationId="{1E3A1B25-E128-1044-86D9-81FA0EDA96D1}"/>
          </ac:spMkLst>
        </pc:spChg>
      </pc:sldChg>
      <pc:sldChg chg="new del">
        <pc:chgData name="Moffat, Jane" userId="be1fbe3e-e488-46c4-b9b4-5499ab6d4c57" providerId="ADAL" clId="{5899EC63-407F-4A67-BE5E-E8305D25EC35}" dt="2025-01-30T17:17:09.335" v="294" actId="680"/>
        <pc:sldMkLst>
          <pc:docMk/>
          <pc:sldMk cId="3327301769" sldId="28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C95CBC-B99A-445F-B108-AA7ABBF6B1C5}" type="datetimeFigureOut">
              <a:rPr lang="en-GB" smtClean="0"/>
              <a:t>30/01/2025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916BCF-4B26-4C84-8E08-AF751DAAF51F}" type="slidenum">
              <a:rPr lang="en-GB" smtClean="0"/>
              <a:t>‹#›</a:t>
            </a:fld>
            <a:endParaRPr lang="en-GB"/>
          </a:p>
        </p:txBody>
      </p:sp>
    </p:spTree>
    <p:extLst>
      <p:ext uri="{BB962C8B-B14F-4D97-AF65-F5344CB8AC3E}">
        <p14:creationId xmlns:p14="http://schemas.microsoft.com/office/powerpoint/2010/main" val="36108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AA8885-6D5B-28A0-1671-FF2E1C5BE9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969283-14B8-58DC-7FE3-BC603BA1B5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47DD5E-1C90-E539-235B-F23259880FBF}"/>
              </a:ext>
            </a:extLst>
          </p:cNvPr>
          <p:cNvSpPr>
            <a:spLocks noGrp="1"/>
          </p:cNvSpPr>
          <p:nvPr>
            <p:ph type="body" idx="1"/>
          </p:nvPr>
        </p:nvSpPr>
        <p:spPr/>
        <p:txBody>
          <a:bodyPr/>
          <a:lstStyle/>
          <a:p>
            <a:r>
              <a:rPr lang="en-GB"/>
              <a:t>Introductions </a:t>
            </a:r>
          </a:p>
        </p:txBody>
      </p:sp>
      <p:sp>
        <p:nvSpPr>
          <p:cNvPr id="4" name="Slide Number Placeholder 3">
            <a:extLst>
              <a:ext uri="{FF2B5EF4-FFF2-40B4-BE49-F238E27FC236}">
                <a16:creationId xmlns:a16="http://schemas.microsoft.com/office/drawing/2014/main" id="{0367E1A7-B7D4-7FF6-B92F-AA41005714CA}"/>
              </a:ext>
            </a:extLst>
          </p:cNvPr>
          <p:cNvSpPr>
            <a:spLocks noGrp="1"/>
          </p:cNvSpPr>
          <p:nvPr>
            <p:ph type="sldNum" sz="quarter" idx="5"/>
          </p:nvPr>
        </p:nvSpPr>
        <p:spPr/>
        <p:txBody>
          <a:bodyPr/>
          <a:lstStyle/>
          <a:p>
            <a:pPr rtl="0"/>
            <a:fld id="{0D0EDF81-139F-488C-872B-4720FBA6BF98}" type="slidenum">
              <a:rPr lang="en-GB" noProof="0" smtClean="0"/>
              <a:t>1</a:t>
            </a:fld>
            <a:endParaRPr lang="en-GB" noProof="0"/>
          </a:p>
        </p:txBody>
      </p:sp>
    </p:spTree>
    <p:extLst>
      <p:ext uri="{BB962C8B-B14F-4D97-AF65-F5344CB8AC3E}">
        <p14:creationId xmlns:p14="http://schemas.microsoft.com/office/powerpoint/2010/main" val="2460858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AA8885-6D5B-28A0-1671-FF2E1C5BE9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969283-14B8-58DC-7FE3-BC603BA1B5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47DD5E-1C90-E539-235B-F23259880FBF}"/>
              </a:ext>
            </a:extLst>
          </p:cNvPr>
          <p:cNvSpPr>
            <a:spLocks noGrp="1"/>
          </p:cNvSpPr>
          <p:nvPr>
            <p:ph type="body" idx="1"/>
          </p:nvPr>
        </p:nvSpPr>
        <p:spPr/>
        <p:txBody>
          <a:bodyPr/>
          <a:lstStyle/>
          <a:p>
            <a:r>
              <a:rPr lang="en-GB"/>
              <a:t>Introductions </a:t>
            </a:r>
          </a:p>
        </p:txBody>
      </p:sp>
      <p:sp>
        <p:nvSpPr>
          <p:cNvPr id="4" name="Slide Number Placeholder 3">
            <a:extLst>
              <a:ext uri="{FF2B5EF4-FFF2-40B4-BE49-F238E27FC236}">
                <a16:creationId xmlns:a16="http://schemas.microsoft.com/office/drawing/2014/main" id="{0367E1A7-B7D4-7FF6-B92F-AA41005714CA}"/>
              </a:ext>
            </a:extLst>
          </p:cNvPr>
          <p:cNvSpPr>
            <a:spLocks noGrp="1"/>
          </p:cNvSpPr>
          <p:nvPr>
            <p:ph type="sldNum" sz="quarter" idx="5"/>
          </p:nvPr>
        </p:nvSpPr>
        <p:spPr/>
        <p:txBody>
          <a:bodyPr/>
          <a:lstStyle/>
          <a:p>
            <a:pPr rtl="0"/>
            <a:fld id="{0D0EDF81-139F-488C-872B-4720FBA6BF98}" type="slidenum">
              <a:rPr lang="en-GB" noProof="0" smtClean="0"/>
              <a:t>2</a:t>
            </a:fld>
            <a:endParaRPr lang="en-GB" noProof="0"/>
          </a:p>
        </p:txBody>
      </p:sp>
    </p:spTree>
    <p:extLst>
      <p:ext uri="{BB962C8B-B14F-4D97-AF65-F5344CB8AC3E}">
        <p14:creationId xmlns:p14="http://schemas.microsoft.com/office/powerpoint/2010/main" val="2460858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C90A9E-77B3-26E9-9773-CF418B6354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14B8A3-5F6E-45ED-21ED-10BDCC66CE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06DB33-9719-E187-4A17-92D33307608C}"/>
              </a:ext>
            </a:extLst>
          </p:cNvPr>
          <p:cNvSpPr>
            <a:spLocks noGrp="1"/>
          </p:cNvSpPr>
          <p:nvPr>
            <p:ph type="body" idx="1"/>
          </p:nvPr>
        </p:nvSpPr>
        <p:spPr/>
        <p:txBody>
          <a:bodyPr/>
          <a:lstStyle/>
          <a:p>
            <a:r>
              <a:rPr lang="en-GB" sz="1800" kern="100" dirty="0">
                <a:effectLst/>
                <a:latin typeface="Arial" panose="020B0604020202020204" pitchFamily="34" charset="0"/>
                <a:ea typeface="Aptos" panose="020B0004020202020204" pitchFamily="34" charset="0"/>
                <a:cs typeface="Times New Roman" panose="02020603050405020304" pitchFamily="18" charset="0"/>
              </a:rPr>
              <a:t>The meaning attached to the term “consent”, and the expectations that it sets for how people make decisions, can be different depending on the context and how people are used to working within a particular environment. If these different meanings and expectations are conflated and confused, they can act as a barrier to appropriate information sharing when decisions have to be made about sharing information for safeguarding purpose. Some meanings attached to “consent” include:</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37059C3-EF6F-5B03-D561-A27F72280D5B}"/>
              </a:ext>
            </a:extLst>
          </p:cNvPr>
          <p:cNvSpPr>
            <a:spLocks noGrp="1"/>
          </p:cNvSpPr>
          <p:nvPr>
            <p:ph type="sldNum" sz="quarter" idx="5"/>
          </p:nvPr>
        </p:nvSpPr>
        <p:spPr/>
        <p:txBody>
          <a:bodyPr/>
          <a:lstStyle/>
          <a:p>
            <a:pPr rtl="0"/>
            <a:fld id="{0D0EDF81-139F-488C-872B-4720FBA6BF98}" type="slidenum">
              <a:rPr lang="en-GB" noProof="0" smtClean="0"/>
              <a:t>3</a:t>
            </a:fld>
            <a:endParaRPr lang="en-GB" noProof="0"/>
          </a:p>
        </p:txBody>
      </p:sp>
    </p:spTree>
    <p:extLst>
      <p:ext uri="{BB962C8B-B14F-4D97-AF65-F5344CB8AC3E}">
        <p14:creationId xmlns:p14="http://schemas.microsoft.com/office/powerpoint/2010/main" val="784511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0067D-6F87-EEEB-FA64-7C1C40ED9C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90CF2B-6D2A-20F2-0001-7D1EE0E198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6254B1-0946-27A6-AAF4-AF17CD42571A}"/>
              </a:ext>
            </a:extLst>
          </p:cNvPr>
          <p:cNvSpPr>
            <a:spLocks noGrp="1"/>
          </p:cNvSpPr>
          <p:nvPr>
            <p:ph type="body" idx="1"/>
          </p:nvPr>
        </p:nvSpPr>
        <p:spPr/>
        <p:txBody>
          <a:bodyPr/>
          <a:lstStyle/>
          <a:p>
            <a:r>
              <a:rPr lang="en-GB"/>
              <a:t>Introductions </a:t>
            </a:r>
          </a:p>
        </p:txBody>
      </p:sp>
      <p:sp>
        <p:nvSpPr>
          <p:cNvPr id="4" name="Slide Number Placeholder 3">
            <a:extLst>
              <a:ext uri="{FF2B5EF4-FFF2-40B4-BE49-F238E27FC236}">
                <a16:creationId xmlns:a16="http://schemas.microsoft.com/office/drawing/2014/main" id="{390291C9-B5C5-BA2B-957A-9714F13EDA05}"/>
              </a:ext>
            </a:extLst>
          </p:cNvPr>
          <p:cNvSpPr>
            <a:spLocks noGrp="1"/>
          </p:cNvSpPr>
          <p:nvPr>
            <p:ph type="sldNum" sz="quarter" idx="5"/>
          </p:nvPr>
        </p:nvSpPr>
        <p:spPr/>
        <p:txBody>
          <a:bodyPr/>
          <a:lstStyle/>
          <a:p>
            <a:pPr rtl="0"/>
            <a:fld id="{0D0EDF81-139F-488C-872B-4720FBA6BF98}" type="slidenum">
              <a:rPr lang="en-GB" noProof="0" smtClean="0"/>
              <a:t>4</a:t>
            </a:fld>
            <a:endParaRPr lang="en-GB" noProof="0"/>
          </a:p>
        </p:txBody>
      </p:sp>
    </p:spTree>
    <p:extLst>
      <p:ext uri="{BB962C8B-B14F-4D97-AF65-F5344CB8AC3E}">
        <p14:creationId xmlns:p14="http://schemas.microsoft.com/office/powerpoint/2010/main" val="18305380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AA8885-6D5B-28A0-1671-FF2E1C5BE9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969283-14B8-58DC-7FE3-BC603BA1B5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47DD5E-1C90-E539-235B-F23259880FBF}"/>
              </a:ext>
            </a:extLst>
          </p:cNvPr>
          <p:cNvSpPr>
            <a:spLocks noGrp="1"/>
          </p:cNvSpPr>
          <p:nvPr>
            <p:ph type="body" idx="1"/>
          </p:nvPr>
        </p:nvSpPr>
        <p:spPr/>
        <p:txBody>
          <a:bodyPr/>
          <a:lstStyle/>
          <a:p>
            <a:r>
              <a:rPr lang="en-GB"/>
              <a:t>Introductions </a:t>
            </a:r>
          </a:p>
        </p:txBody>
      </p:sp>
      <p:sp>
        <p:nvSpPr>
          <p:cNvPr id="4" name="Slide Number Placeholder 3">
            <a:extLst>
              <a:ext uri="{FF2B5EF4-FFF2-40B4-BE49-F238E27FC236}">
                <a16:creationId xmlns:a16="http://schemas.microsoft.com/office/drawing/2014/main" id="{0367E1A7-B7D4-7FF6-B92F-AA41005714CA}"/>
              </a:ext>
            </a:extLst>
          </p:cNvPr>
          <p:cNvSpPr>
            <a:spLocks noGrp="1"/>
          </p:cNvSpPr>
          <p:nvPr>
            <p:ph type="sldNum" sz="quarter" idx="5"/>
          </p:nvPr>
        </p:nvSpPr>
        <p:spPr/>
        <p:txBody>
          <a:bodyPr/>
          <a:lstStyle/>
          <a:p>
            <a:pPr rtl="0"/>
            <a:fld id="{0D0EDF81-139F-488C-872B-4720FBA6BF98}" type="slidenum">
              <a:rPr lang="en-GB" noProof="0" smtClean="0"/>
              <a:t>5</a:t>
            </a:fld>
            <a:endParaRPr lang="en-GB" noProof="0"/>
          </a:p>
        </p:txBody>
      </p:sp>
    </p:spTree>
    <p:extLst>
      <p:ext uri="{BB962C8B-B14F-4D97-AF65-F5344CB8AC3E}">
        <p14:creationId xmlns:p14="http://schemas.microsoft.com/office/powerpoint/2010/main" val="2460858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64008-D4F9-FB35-D443-D236E4CD6D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E43B37E-4B92-6A8E-91A2-42AB6116A6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C309A8F-D7FD-AC49-E7D8-22199F4109D8}"/>
              </a:ext>
            </a:extLst>
          </p:cNvPr>
          <p:cNvSpPr>
            <a:spLocks noGrp="1"/>
          </p:cNvSpPr>
          <p:nvPr>
            <p:ph type="dt" sz="half" idx="10"/>
          </p:nvPr>
        </p:nvSpPr>
        <p:spPr/>
        <p:txBody>
          <a:bodyPr/>
          <a:lstStyle/>
          <a:p>
            <a:fld id="{52C864B6-A5E9-44D7-9924-7297B38824EB}" type="datetimeFigureOut">
              <a:rPr lang="en-GB" smtClean="0"/>
              <a:t>30/01/2025</a:t>
            </a:fld>
            <a:endParaRPr lang="en-GB"/>
          </a:p>
        </p:txBody>
      </p:sp>
      <p:sp>
        <p:nvSpPr>
          <p:cNvPr id="5" name="Footer Placeholder 4">
            <a:extLst>
              <a:ext uri="{FF2B5EF4-FFF2-40B4-BE49-F238E27FC236}">
                <a16:creationId xmlns:a16="http://schemas.microsoft.com/office/drawing/2014/main" id="{E019399E-E84E-E0E0-7615-2D7F43FC14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02674D-1927-D089-B3F8-32F176A83CC9}"/>
              </a:ext>
            </a:extLst>
          </p:cNvPr>
          <p:cNvSpPr>
            <a:spLocks noGrp="1"/>
          </p:cNvSpPr>
          <p:nvPr>
            <p:ph type="sldNum" sz="quarter" idx="12"/>
          </p:nvPr>
        </p:nvSpPr>
        <p:spPr/>
        <p:txBody>
          <a:bodyPr/>
          <a:lstStyle/>
          <a:p>
            <a:fld id="{11605CF1-7172-40E9-A61A-B47D6FF7B0AD}" type="slidenum">
              <a:rPr lang="en-GB" smtClean="0"/>
              <a:t>‹#›</a:t>
            </a:fld>
            <a:endParaRPr lang="en-GB"/>
          </a:p>
        </p:txBody>
      </p:sp>
    </p:spTree>
    <p:extLst>
      <p:ext uri="{BB962C8B-B14F-4D97-AF65-F5344CB8AC3E}">
        <p14:creationId xmlns:p14="http://schemas.microsoft.com/office/powerpoint/2010/main" val="3676118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5C405-5BC5-C07C-E764-414E1E5D937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B19CDC4-AA3C-BD7E-E7D5-15727DA999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C4ED39-152A-D4B4-0CA6-19F46F23E48A}"/>
              </a:ext>
            </a:extLst>
          </p:cNvPr>
          <p:cNvSpPr>
            <a:spLocks noGrp="1"/>
          </p:cNvSpPr>
          <p:nvPr>
            <p:ph type="dt" sz="half" idx="10"/>
          </p:nvPr>
        </p:nvSpPr>
        <p:spPr/>
        <p:txBody>
          <a:bodyPr/>
          <a:lstStyle/>
          <a:p>
            <a:fld id="{52C864B6-A5E9-44D7-9924-7297B38824EB}" type="datetimeFigureOut">
              <a:rPr lang="en-GB" smtClean="0"/>
              <a:t>30/01/2025</a:t>
            </a:fld>
            <a:endParaRPr lang="en-GB"/>
          </a:p>
        </p:txBody>
      </p:sp>
      <p:sp>
        <p:nvSpPr>
          <p:cNvPr id="5" name="Footer Placeholder 4">
            <a:extLst>
              <a:ext uri="{FF2B5EF4-FFF2-40B4-BE49-F238E27FC236}">
                <a16:creationId xmlns:a16="http://schemas.microsoft.com/office/drawing/2014/main" id="{3CC342DA-F1B7-2566-E7B9-EED02D7B071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E00C1B-139F-B1C9-88AA-742CD6B2DEBB}"/>
              </a:ext>
            </a:extLst>
          </p:cNvPr>
          <p:cNvSpPr>
            <a:spLocks noGrp="1"/>
          </p:cNvSpPr>
          <p:nvPr>
            <p:ph type="sldNum" sz="quarter" idx="12"/>
          </p:nvPr>
        </p:nvSpPr>
        <p:spPr/>
        <p:txBody>
          <a:bodyPr/>
          <a:lstStyle/>
          <a:p>
            <a:fld id="{11605CF1-7172-40E9-A61A-B47D6FF7B0AD}" type="slidenum">
              <a:rPr lang="en-GB" smtClean="0"/>
              <a:t>‹#›</a:t>
            </a:fld>
            <a:endParaRPr lang="en-GB"/>
          </a:p>
        </p:txBody>
      </p:sp>
    </p:spTree>
    <p:extLst>
      <p:ext uri="{BB962C8B-B14F-4D97-AF65-F5344CB8AC3E}">
        <p14:creationId xmlns:p14="http://schemas.microsoft.com/office/powerpoint/2010/main" val="684393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21E465-0C8B-CA29-5D2C-0BD86157E18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806BB7B-FDE3-ED70-C072-61A703A11CB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B370DAC-8BE2-5C86-4623-8A26F0053611}"/>
              </a:ext>
            </a:extLst>
          </p:cNvPr>
          <p:cNvSpPr>
            <a:spLocks noGrp="1"/>
          </p:cNvSpPr>
          <p:nvPr>
            <p:ph type="dt" sz="half" idx="10"/>
          </p:nvPr>
        </p:nvSpPr>
        <p:spPr/>
        <p:txBody>
          <a:bodyPr/>
          <a:lstStyle/>
          <a:p>
            <a:fld id="{52C864B6-A5E9-44D7-9924-7297B38824EB}" type="datetimeFigureOut">
              <a:rPr lang="en-GB" smtClean="0"/>
              <a:t>30/01/2025</a:t>
            </a:fld>
            <a:endParaRPr lang="en-GB"/>
          </a:p>
        </p:txBody>
      </p:sp>
      <p:sp>
        <p:nvSpPr>
          <p:cNvPr id="5" name="Footer Placeholder 4">
            <a:extLst>
              <a:ext uri="{FF2B5EF4-FFF2-40B4-BE49-F238E27FC236}">
                <a16:creationId xmlns:a16="http://schemas.microsoft.com/office/drawing/2014/main" id="{936D4A91-C69A-1FA6-B334-B70B14BFBD2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3419F2-BDFD-15B2-770F-3E9BABF1CAF9}"/>
              </a:ext>
            </a:extLst>
          </p:cNvPr>
          <p:cNvSpPr>
            <a:spLocks noGrp="1"/>
          </p:cNvSpPr>
          <p:nvPr>
            <p:ph type="sldNum" sz="quarter" idx="12"/>
          </p:nvPr>
        </p:nvSpPr>
        <p:spPr/>
        <p:txBody>
          <a:bodyPr/>
          <a:lstStyle/>
          <a:p>
            <a:fld id="{11605CF1-7172-40E9-A61A-B47D6FF7B0AD}" type="slidenum">
              <a:rPr lang="en-GB" smtClean="0"/>
              <a:t>‹#›</a:t>
            </a:fld>
            <a:endParaRPr lang="en-GB"/>
          </a:p>
        </p:txBody>
      </p:sp>
    </p:spTree>
    <p:extLst>
      <p:ext uri="{BB962C8B-B14F-4D97-AF65-F5344CB8AC3E}">
        <p14:creationId xmlns:p14="http://schemas.microsoft.com/office/powerpoint/2010/main" val="1774608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7956C-CF6D-722C-48DC-8AE9F990567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EFACCC2-BE78-D940-6F3B-E4E5FB568D6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B4FB13A-49EA-BDF2-D89D-DB63722BA525}"/>
              </a:ext>
            </a:extLst>
          </p:cNvPr>
          <p:cNvSpPr>
            <a:spLocks noGrp="1"/>
          </p:cNvSpPr>
          <p:nvPr>
            <p:ph type="dt" sz="half" idx="10"/>
          </p:nvPr>
        </p:nvSpPr>
        <p:spPr/>
        <p:txBody>
          <a:bodyPr/>
          <a:lstStyle/>
          <a:p>
            <a:fld id="{52C864B6-A5E9-44D7-9924-7297B38824EB}" type="datetimeFigureOut">
              <a:rPr lang="en-GB" smtClean="0"/>
              <a:t>30/01/2025</a:t>
            </a:fld>
            <a:endParaRPr lang="en-GB"/>
          </a:p>
        </p:txBody>
      </p:sp>
      <p:sp>
        <p:nvSpPr>
          <p:cNvPr id="5" name="Footer Placeholder 4">
            <a:extLst>
              <a:ext uri="{FF2B5EF4-FFF2-40B4-BE49-F238E27FC236}">
                <a16:creationId xmlns:a16="http://schemas.microsoft.com/office/drawing/2014/main" id="{E5D09BC9-1402-42DD-3102-1750F3C876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5604C4-CA0F-2FDD-B2FF-048624C05EE7}"/>
              </a:ext>
            </a:extLst>
          </p:cNvPr>
          <p:cNvSpPr>
            <a:spLocks noGrp="1"/>
          </p:cNvSpPr>
          <p:nvPr>
            <p:ph type="sldNum" sz="quarter" idx="12"/>
          </p:nvPr>
        </p:nvSpPr>
        <p:spPr/>
        <p:txBody>
          <a:bodyPr/>
          <a:lstStyle/>
          <a:p>
            <a:fld id="{11605CF1-7172-40E9-A61A-B47D6FF7B0AD}" type="slidenum">
              <a:rPr lang="en-GB" smtClean="0"/>
              <a:t>‹#›</a:t>
            </a:fld>
            <a:endParaRPr lang="en-GB"/>
          </a:p>
        </p:txBody>
      </p:sp>
    </p:spTree>
    <p:extLst>
      <p:ext uri="{BB962C8B-B14F-4D97-AF65-F5344CB8AC3E}">
        <p14:creationId xmlns:p14="http://schemas.microsoft.com/office/powerpoint/2010/main" val="2621264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F03D3-FEB4-DED1-EADD-FA5D0872070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6BEA376-4AEB-C55A-6D71-35AD2241F82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21E9EB-F72B-DCA3-BD91-CA5E7D082CBD}"/>
              </a:ext>
            </a:extLst>
          </p:cNvPr>
          <p:cNvSpPr>
            <a:spLocks noGrp="1"/>
          </p:cNvSpPr>
          <p:nvPr>
            <p:ph type="dt" sz="half" idx="10"/>
          </p:nvPr>
        </p:nvSpPr>
        <p:spPr/>
        <p:txBody>
          <a:bodyPr/>
          <a:lstStyle/>
          <a:p>
            <a:fld id="{52C864B6-A5E9-44D7-9924-7297B38824EB}" type="datetimeFigureOut">
              <a:rPr lang="en-GB" smtClean="0"/>
              <a:t>30/01/2025</a:t>
            </a:fld>
            <a:endParaRPr lang="en-GB"/>
          </a:p>
        </p:txBody>
      </p:sp>
      <p:sp>
        <p:nvSpPr>
          <p:cNvPr id="5" name="Footer Placeholder 4">
            <a:extLst>
              <a:ext uri="{FF2B5EF4-FFF2-40B4-BE49-F238E27FC236}">
                <a16:creationId xmlns:a16="http://schemas.microsoft.com/office/drawing/2014/main" id="{A6AAAE32-51E2-5635-0C64-CD13CC0A05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16D7BA-8CE9-1194-5151-2B67233F7320}"/>
              </a:ext>
            </a:extLst>
          </p:cNvPr>
          <p:cNvSpPr>
            <a:spLocks noGrp="1"/>
          </p:cNvSpPr>
          <p:nvPr>
            <p:ph type="sldNum" sz="quarter" idx="12"/>
          </p:nvPr>
        </p:nvSpPr>
        <p:spPr/>
        <p:txBody>
          <a:bodyPr/>
          <a:lstStyle/>
          <a:p>
            <a:fld id="{11605CF1-7172-40E9-A61A-B47D6FF7B0AD}" type="slidenum">
              <a:rPr lang="en-GB" smtClean="0"/>
              <a:t>‹#›</a:t>
            </a:fld>
            <a:endParaRPr lang="en-GB"/>
          </a:p>
        </p:txBody>
      </p:sp>
    </p:spTree>
    <p:extLst>
      <p:ext uri="{BB962C8B-B14F-4D97-AF65-F5344CB8AC3E}">
        <p14:creationId xmlns:p14="http://schemas.microsoft.com/office/powerpoint/2010/main" val="3320651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17FBF-9FFC-C612-2489-565675C3747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04FE609-B2B8-5B04-A815-CAD8973D30B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6B186DA-78AD-3F7B-F628-B174E7761A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A176DCB-0407-99D8-DBFA-B970ED5120B1}"/>
              </a:ext>
            </a:extLst>
          </p:cNvPr>
          <p:cNvSpPr>
            <a:spLocks noGrp="1"/>
          </p:cNvSpPr>
          <p:nvPr>
            <p:ph type="dt" sz="half" idx="10"/>
          </p:nvPr>
        </p:nvSpPr>
        <p:spPr/>
        <p:txBody>
          <a:bodyPr/>
          <a:lstStyle/>
          <a:p>
            <a:fld id="{52C864B6-A5E9-44D7-9924-7297B38824EB}" type="datetimeFigureOut">
              <a:rPr lang="en-GB" smtClean="0"/>
              <a:t>30/01/2025</a:t>
            </a:fld>
            <a:endParaRPr lang="en-GB"/>
          </a:p>
        </p:txBody>
      </p:sp>
      <p:sp>
        <p:nvSpPr>
          <p:cNvPr id="6" name="Footer Placeholder 5">
            <a:extLst>
              <a:ext uri="{FF2B5EF4-FFF2-40B4-BE49-F238E27FC236}">
                <a16:creationId xmlns:a16="http://schemas.microsoft.com/office/drawing/2014/main" id="{89A487D2-28BD-BAEB-3465-E44CEB34208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C7FCCA-61F6-B0B7-07A8-9E8552020A61}"/>
              </a:ext>
            </a:extLst>
          </p:cNvPr>
          <p:cNvSpPr>
            <a:spLocks noGrp="1"/>
          </p:cNvSpPr>
          <p:nvPr>
            <p:ph type="sldNum" sz="quarter" idx="12"/>
          </p:nvPr>
        </p:nvSpPr>
        <p:spPr/>
        <p:txBody>
          <a:bodyPr/>
          <a:lstStyle/>
          <a:p>
            <a:fld id="{11605CF1-7172-40E9-A61A-B47D6FF7B0AD}" type="slidenum">
              <a:rPr lang="en-GB" smtClean="0"/>
              <a:t>‹#›</a:t>
            </a:fld>
            <a:endParaRPr lang="en-GB"/>
          </a:p>
        </p:txBody>
      </p:sp>
    </p:spTree>
    <p:extLst>
      <p:ext uri="{BB962C8B-B14F-4D97-AF65-F5344CB8AC3E}">
        <p14:creationId xmlns:p14="http://schemas.microsoft.com/office/powerpoint/2010/main" val="1858552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678F5-FC40-BE0F-3F5A-0E589E7DDE1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A874B24-8081-B6BB-9C5B-EB7704E709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BA0A69-F6B0-14BC-B386-FE2AA43F74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01088B4-F684-3F4B-0752-59B7F30BA8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71C1CFC-2FAE-6484-753B-4E49B70A2F6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888D46B-F144-3217-F3B0-EFEA64A6735F}"/>
              </a:ext>
            </a:extLst>
          </p:cNvPr>
          <p:cNvSpPr>
            <a:spLocks noGrp="1"/>
          </p:cNvSpPr>
          <p:nvPr>
            <p:ph type="dt" sz="half" idx="10"/>
          </p:nvPr>
        </p:nvSpPr>
        <p:spPr/>
        <p:txBody>
          <a:bodyPr/>
          <a:lstStyle/>
          <a:p>
            <a:fld id="{52C864B6-A5E9-44D7-9924-7297B38824EB}" type="datetimeFigureOut">
              <a:rPr lang="en-GB" smtClean="0"/>
              <a:t>30/01/2025</a:t>
            </a:fld>
            <a:endParaRPr lang="en-GB"/>
          </a:p>
        </p:txBody>
      </p:sp>
      <p:sp>
        <p:nvSpPr>
          <p:cNvPr id="8" name="Footer Placeholder 7">
            <a:extLst>
              <a:ext uri="{FF2B5EF4-FFF2-40B4-BE49-F238E27FC236}">
                <a16:creationId xmlns:a16="http://schemas.microsoft.com/office/drawing/2014/main" id="{8B47B519-2054-70F1-B0B6-344F395684F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41ABC9A-299F-22AD-A21D-BC00BFB59B38}"/>
              </a:ext>
            </a:extLst>
          </p:cNvPr>
          <p:cNvSpPr>
            <a:spLocks noGrp="1"/>
          </p:cNvSpPr>
          <p:nvPr>
            <p:ph type="sldNum" sz="quarter" idx="12"/>
          </p:nvPr>
        </p:nvSpPr>
        <p:spPr/>
        <p:txBody>
          <a:bodyPr/>
          <a:lstStyle/>
          <a:p>
            <a:fld id="{11605CF1-7172-40E9-A61A-B47D6FF7B0AD}" type="slidenum">
              <a:rPr lang="en-GB" smtClean="0"/>
              <a:t>‹#›</a:t>
            </a:fld>
            <a:endParaRPr lang="en-GB"/>
          </a:p>
        </p:txBody>
      </p:sp>
    </p:spTree>
    <p:extLst>
      <p:ext uri="{BB962C8B-B14F-4D97-AF65-F5344CB8AC3E}">
        <p14:creationId xmlns:p14="http://schemas.microsoft.com/office/powerpoint/2010/main" val="4078097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7832D-72FA-C899-66DC-ACE8538EAD9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A984771-3680-1D1B-BC51-A243115DFD2F}"/>
              </a:ext>
            </a:extLst>
          </p:cNvPr>
          <p:cNvSpPr>
            <a:spLocks noGrp="1"/>
          </p:cNvSpPr>
          <p:nvPr>
            <p:ph type="dt" sz="half" idx="10"/>
          </p:nvPr>
        </p:nvSpPr>
        <p:spPr/>
        <p:txBody>
          <a:bodyPr/>
          <a:lstStyle/>
          <a:p>
            <a:fld id="{52C864B6-A5E9-44D7-9924-7297B38824EB}" type="datetimeFigureOut">
              <a:rPr lang="en-GB" smtClean="0"/>
              <a:t>30/01/2025</a:t>
            </a:fld>
            <a:endParaRPr lang="en-GB"/>
          </a:p>
        </p:txBody>
      </p:sp>
      <p:sp>
        <p:nvSpPr>
          <p:cNvPr id="4" name="Footer Placeholder 3">
            <a:extLst>
              <a:ext uri="{FF2B5EF4-FFF2-40B4-BE49-F238E27FC236}">
                <a16:creationId xmlns:a16="http://schemas.microsoft.com/office/drawing/2014/main" id="{DF7C211B-7347-0222-A864-147E587E506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D06ABC2-86AC-3514-22D0-915EABD85F95}"/>
              </a:ext>
            </a:extLst>
          </p:cNvPr>
          <p:cNvSpPr>
            <a:spLocks noGrp="1"/>
          </p:cNvSpPr>
          <p:nvPr>
            <p:ph type="sldNum" sz="quarter" idx="12"/>
          </p:nvPr>
        </p:nvSpPr>
        <p:spPr/>
        <p:txBody>
          <a:bodyPr/>
          <a:lstStyle/>
          <a:p>
            <a:fld id="{11605CF1-7172-40E9-A61A-B47D6FF7B0AD}" type="slidenum">
              <a:rPr lang="en-GB" smtClean="0"/>
              <a:t>‹#›</a:t>
            </a:fld>
            <a:endParaRPr lang="en-GB"/>
          </a:p>
        </p:txBody>
      </p:sp>
    </p:spTree>
    <p:extLst>
      <p:ext uri="{BB962C8B-B14F-4D97-AF65-F5344CB8AC3E}">
        <p14:creationId xmlns:p14="http://schemas.microsoft.com/office/powerpoint/2010/main" val="3590896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FA3E53-71FD-9EDE-ADDA-B2FBD6244D40}"/>
              </a:ext>
            </a:extLst>
          </p:cNvPr>
          <p:cNvSpPr>
            <a:spLocks noGrp="1"/>
          </p:cNvSpPr>
          <p:nvPr>
            <p:ph type="dt" sz="half" idx="10"/>
          </p:nvPr>
        </p:nvSpPr>
        <p:spPr/>
        <p:txBody>
          <a:bodyPr/>
          <a:lstStyle/>
          <a:p>
            <a:fld id="{52C864B6-A5E9-44D7-9924-7297B38824EB}" type="datetimeFigureOut">
              <a:rPr lang="en-GB" smtClean="0"/>
              <a:t>30/01/2025</a:t>
            </a:fld>
            <a:endParaRPr lang="en-GB"/>
          </a:p>
        </p:txBody>
      </p:sp>
      <p:sp>
        <p:nvSpPr>
          <p:cNvPr id="3" name="Footer Placeholder 2">
            <a:extLst>
              <a:ext uri="{FF2B5EF4-FFF2-40B4-BE49-F238E27FC236}">
                <a16:creationId xmlns:a16="http://schemas.microsoft.com/office/drawing/2014/main" id="{F1AB01F0-F6BB-C223-2FB7-C8CE500CCC8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6E79C7F-9A95-2C12-E8C8-55CF7F922B62}"/>
              </a:ext>
            </a:extLst>
          </p:cNvPr>
          <p:cNvSpPr>
            <a:spLocks noGrp="1"/>
          </p:cNvSpPr>
          <p:nvPr>
            <p:ph type="sldNum" sz="quarter" idx="12"/>
          </p:nvPr>
        </p:nvSpPr>
        <p:spPr/>
        <p:txBody>
          <a:bodyPr/>
          <a:lstStyle/>
          <a:p>
            <a:fld id="{11605CF1-7172-40E9-A61A-B47D6FF7B0AD}" type="slidenum">
              <a:rPr lang="en-GB" smtClean="0"/>
              <a:t>‹#›</a:t>
            </a:fld>
            <a:endParaRPr lang="en-GB"/>
          </a:p>
        </p:txBody>
      </p:sp>
    </p:spTree>
    <p:extLst>
      <p:ext uri="{BB962C8B-B14F-4D97-AF65-F5344CB8AC3E}">
        <p14:creationId xmlns:p14="http://schemas.microsoft.com/office/powerpoint/2010/main" val="4262973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BB4BB-540F-E6D1-A1F9-F34E90929E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0D829A6-8C2F-7FDF-4FC8-1D065C24F6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021E0D4-071D-75FF-C63B-E86194A1E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57E6DF-8816-BF8F-77BF-894BF194E6C0}"/>
              </a:ext>
            </a:extLst>
          </p:cNvPr>
          <p:cNvSpPr>
            <a:spLocks noGrp="1"/>
          </p:cNvSpPr>
          <p:nvPr>
            <p:ph type="dt" sz="half" idx="10"/>
          </p:nvPr>
        </p:nvSpPr>
        <p:spPr/>
        <p:txBody>
          <a:bodyPr/>
          <a:lstStyle/>
          <a:p>
            <a:fld id="{52C864B6-A5E9-44D7-9924-7297B38824EB}" type="datetimeFigureOut">
              <a:rPr lang="en-GB" smtClean="0"/>
              <a:t>30/01/2025</a:t>
            </a:fld>
            <a:endParaRPr lang="en-GB"/>
          </a:p>
        </p:txBody>
      </p:sp>
      <p:sp>
        <p:nvSpPr>
          <p:cNvPr id="6" name="Footer Placeholder 5">
            <a:extLst>
              <a:ext uri="{FF2B5EF4-FFF2-40B4-BE49-F238E27FC236}">
                <a16:creationId xmlns:a16="http://schemas.microsoft.com/office/drawing/2014/main" id="{77B00D0D-B3FE-7844-89F8-3ACCFAA696B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029E881-15FB-C25E-2F88-D55452493C65}"/>
              </a:ext>
            </a:extLst>
          </p:cNvPr>
          <p:cNvSpPr>
            <a:spLocks noGrp="1"/>
          </p:cNvSpPr>
          <p:nvPr>
            <p:ph type="sldNum" sz="quarter" idx="12"/>
          </p:nvPr>
        </p:nvSpPr>
        <p:spPr/>
        <p:txBody>
          <a:bodyPr/>
          <a:lstStyle/>
          <a:p>
            <a:fld id="{11605CF1-7172-40E9-A61A-B47D6FF7B0AD}" type="slidenum">
              <a:rPr lang="en-GB" smtClean="0"/>
              <a:t>‹#›</a:t>
            </a:fld>
            <a:endParaRPr lang="en-GB"/>
          </a:p>
        </p:txBody>
      </p:sp>
    </p:spTree>
    <p:extLst>
      <p:ext uri="{BB962C8B-B14F-4D97-AF65-F5344CB8AC3E}">
        <p14:creationId xmlns:p14="http://schemas.microsoft.com/office/powerpoint/2010/main" val="108497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2BC3E-90EF-7FB0-459F-EB71C0F7CB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1B027D1-AE16-ABDD-8132-42E2B82E06A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983E00B-580D-D649-60E9-A01DB3397C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4A74F2-A507-D3A0-7B6A-41F774C6CC9C}"/>
              </a:ext>
            </a:extLst>
          </p:cNvPr>
          <p:cNvSpPr>
            <a:spLocks noGrp="1"/>
          </p:cNvSpPr>
          <p:nvPr>
            <p:ph type="dt" sz="half" idx="10"/>
          </p:nvPr>
        </p:nvSpPr>
        <p:spPr/>
        <p:txBody>
          <a:bodyPr/>
          <a:lstStyle/>
          <a:p>
            <a:fld id="{52C864B6-A5E9-44D7-9924-7297B38824EB}" type="datetimeFigureOut">
              <a:rPr lang="en-GB" smtClean="0"/>
              <a:t>30/01/2025</a:t>
            </a:fld>
            <a:endParaRPr lang="en-GB"/>
          </a:p>
        </p:txBody>
      </p:sp>
      <p:sp>
        <p:nvSpPr>
          <p:cNvPr id="6" name="Footer Placeholder 5">
            <a:extLst>
              <a:ext uri="{FF2B5EF4-FFF2-40B4-BE49-F238E27FC236}">
                <a16:creationId xmlns:a16="http://schemas.microsoft.com/office/drawing/2014/main" id="{4EADDC06-9195-A90C-BAFF-049BB0A2489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F43FE54-3A4E-225E-3EA1-8D6713884438}"/>
              </a:ext>
            </a:extLst>
          </p:cNvPr>
          <p:cNvSpPr>
            <a:spLocks noGrp="1"/>
          </p:cNvSpPr>
          <p:nvPr>
            <p:ph type="sldNum" sz="quarter" idx="12"/>
          </p:nvPr>
        </p:nvSpPr>
        <p:spPr/>
        <p:txBody>
          <a:bodyPr/>
          <a:lstStyle/>
          <a:p>
            <a:fld id="{11605CF1-7172-40E9-A61A-B47D6FF7B0AD}" type="slidenum">
              <a:rPr lang="en-GB" smtClean="0"/>
              <a:t>‹#›</a:t>
            </a:fld>
            <a:endParaRPr lang="en-GB"/>
          </a:p>
        </p:txBody>
      </p:sp>
    </p:spTree>
    <p:extLst>
      <p:ext uri="{BB962C8B-B14F-4D97-AF65-F5344CB8AC3E}">
        <p14:creationId xmlns:p14="http://schemas.microsoft.com/office/powerpoint/2010/main" val="3633628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D8E19E-6E74-C856-B38C-2177522723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4B20207-81AE-2647-AE1A-0C14E8E41F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A0BA5D4-1CAB-1A64-A5EC-744DC0DB36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2C864B6-A5E9-44D7-9924-7297B38824EB}" type="datetimeFigureOut">
              <a:rPr lang="en-GB" smtClean="0"/>
              <a:t>30/01/2025</a:t>
            </a:fld>
            <a:endParaRPr lang="en-GB"/>
          </a:p>
        </p:txBody>
      </p:sp>
      <p:sp>
        <p:nvSpPr>
          <p:cNvPr id="5" name="Footer Placeholder 4">
            <a:extLst>
              <a:ext uri="{FF2B5EF4-FFF2-40B4-BE49-F238E27FC236}">
                <a16:creationId xmlns:a16="http://schemas.microsoft.com/office/drawing/2014/main" id="{B6A1656F-D286-606C-F7B5-D218F5255F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589C91B-4241-E55C-BB92-61D99540B4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1605CF1-7172-40E9-A61A-B47D6FF7B0AD}" type="slidenum">
              <a:rPr lang="en-GB" smtClean="0"/>
              <a:t>‹#›</a:t>
            </a:fld>
            <a:endParaRPr lang="en-GB"/>
          </a:p>
        </p:txBody>
      </p:sp>
    </p:spTree>
    <p:extLst>
      <p:ext uri="{BB962C8B-B14F-4D97-AF65-F5344CB8AC3E}">
        <p14:creationId xmlns:p14="http://schemas.microsoft.com/office/powerpoint/2010/main" val="2336526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 Id="rId9" Type="http://schemas.openxmlformats.org/officeDocument/2006/relationships/hyperlink" Target="DfE%20non%20statutory%20information%20sharing%20advice%20for%20practitioners%20providing%20safeguarding%20services%20for%20children,%20young%20people,parents%20and%20carer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0D62AB-39E8-C621-3DA2-ACA08D722B2F}"/>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D8E1279C-BFFB-5A2A-4E08-8B6E179321DE}"/>
              </a:ext>
            </a:extLst>
          </p:cNvPr>
          <p:cNvPicPr>
            <a:picLocks noChangeAspect="1"/>
          </p:cNvPicPr>
          <p:nvPr/>
        </p:nvPicPr>
        <p:blipFill>
          <a:blip r:embed="rId3"/>
          <a:stretch>
            <a:fillRect/>
          </a:stretch>
        </p:blipFill>
        <p:spPr>
          <a:xfrm>
            <a:off x="111104" y="10439"/>
            <a:ext cx="1981270" cy="2084044"/>
          </a:xfrm>
          <a:prstGeom prst="rect">
            <a:avLst/>
          </a:prstGeom>
        </p:spPr>
      </p:pic>
      <p:pic>
        <p:nvPicPr>
          <p:cNvPr id="9" name="Picture 8" descr="A logo with people holding hands&#10;&#10;Description automatically generated">
            <a:extLst>
              <a:ext uri="{FF2B5EF4-FFF2-40B4-BE49-F238E27FC236}">
                <a16:creationId xmlns:a16="http://schemas.microsoft.com/office/drawing/2014/main" id="{073C26BD-B959-3B4A-4928-68A1BE4D687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41527" y="241749"/>
            <a:ext cx="1825589" cy="1803143"/>
          </a:xfrm>
          <a:prstGeom prst="rect">
            <a:avLst/>
          </a:prstGeom>
        </p:spPr>
      </p:pic>
      <p:sp>
        <p:nvSpPr>
          <p:cNvPr id="8" name="Title 7">
            <a:extLst>
              <a:ext uri="{FF2B5EF4-FFF2-40B4-BE49-F238E27FC236}">
                <a16:creationId xmlns:a16="http://schemas.microsoft.com/office/drawing/2014/main" id="{BDF72FB6-DA03-F73D-9059-26B2FF0384B1}"/>
              </a:ext>
            </a:extLst>
          </p:cNvPr>
          <p:cNvSpPr>
            <a:spLocks noGrp="1"/>
          </p:cNvSpPr>
          <p:nvPr>
            <p:ph type="ctrTitle"/>
          </p:nvPr>
        </p:nvSpPr>
        <p:spPr>
          <a:xfrm>
            <a:off x="1519321" y="-1022829"/>
            <a:ext cx="9144000" cy="2387600"/>
          </a:xfrm>
        </p:spPr>
        <p:txBody>
          <a:bodyPr>
            <a:normAutofit/>
          </a:bodyPr>
          <a:lstStyle/>
          <a:p>
            <a:endParaRPr lang="en-GB">
              <a:ea typeface="Calibri Light"/>
              <a:cs typeface="Calibri Light"/>
            </a:endParaRPr>
          </a:p>
        </p:txBody>
      </p:sp>
      <p:pic>
        <p:nvPicPr>
          <p:cNvPr id="5" name="Picture 4" descr="Multi Agency Safeguarding Hub (MASH) logo">
            <a:extLst>
              <a:ext uri="{FF2B5EF4-FFF2-40B4-BE49-F238E27FC236}">
                <a16:creationId xmlns:a16="http://schemas.microsoft.com/office/drawing/2014/main" id="{52B72939-C305-5E6B-2F76-42F7AC228BF4}"/>
              </a:ext>
            </a:extLst>
          </p:cNvPr>
          <p:cNvPicPr>
            <a:picLocks noChangeAspect="1"/>
          </p:cNvPicPr>
          <p:nvPr/>
        </p:nvPicPr>
        <p:blipFill>
          <a:blip r:embed="rId5"/>
          <a:stretch>
            <a:fillRect/>
          </a:stretch>
        </p:blipFill>
        <p:spPr>
          <a:xfrm>
            <a:off x="595853" y="4891909"/>
            <a:ext cx="3898137" cy="1443415"/>
          </a:xfrm>
          <a:prstGeom prst="rect">
            <a:avLst/>
          </a:prstGeom>
        </p:spPr>
      </p:pic>
      <p:pic>
        <p:nvPicPr>
          <p:cNvPr id="7" name="Picture 6" descr="Coventry Safeguarding Children Partnership Newsletter - April 2023">
            <a:extLst>
              <a:ext uri="{FF2B5EF4-FFF2-40B4-BE49-F238E27FC236}">
                <a16:creationId xmlns:a16="http://schemas.microsoft.com/office/drawing/2014/main" id="{A90D233F-CA6E-C01F-F51B-BC58D97924A8}"/>
              </a:ext>
            </a:extLst>
          </p:cNvPr>
          <p:cNvPicPr>
            <a:picLocks noChangeAspect="1"/>
          </p:cNvPicPr>
          <p:nvPr/>
        </p:nvPicPr>
        <p:blipFill>
          <a:blip r:embed="rId6"/>
          <a:stretch>
            <a:fillRect/>
          </a:stretch>
        </p:blipFill>
        <p:spPr>
          <a:xfrm>
            <a:off x="5591908" y="4893219"/>
            <a:ext cx="4185136" cy="1549776"/>
          </a:xfrm>
          <a:prstGeom prst="rect">
            <a:avLst/>
          </a:prstGeom>
        </p:spPr>
      </p:pic>
      <p:pic>
        <p:nvPicPr>
          <p:cNvPr id="10" name="Picture 9" descr="Child Friendly Cov">
            <a:extLst>
              <a:ext uri="{FF2B5EF4-FFF2-40B4-BE49-F238E27FC236}">
                <a16:creationId xmlns:a16="http://schemas.microsoft.com/office/drawing/2014/main" id="{A85013A6-5E3A-3D83-0F23-25AD6BBC9DD2}"/>
              </a:ext>
            </a:extLst>
          </p:cNvPr>
          <p:cNvPicPr>
            <a:picLocks noChangeAspect="1"/>
          </p:cNvPicPr>
          <p:nvPr/>
        </p:nvPicPr>
        <p:blipFill>
          <a:blip r:embed="rId7"/>
          <a:stretch>
            <a:fillRect/>
          </a:stretch>
        </p:blipFill>
        <p:spPr>
          <a:xfrm>
            <a:off x="2701291" y="0"/>
            <a:ext cx="6611815" cy="1447565"/>
          </a:xfrm>
          <a:prstGeom prst="rect">
            <a:avLst/>
          </a:prstGeom>
        </p:spPr>
      </p:pic>
      <p:pic>
        <p:nvPicPr>
          <p:cNvPr id="3" name="Picture 2">
            <a:extLst>
              <a:ext uri="{FF2B5EF4-FFF2-40B4-BE49-F238E27FC236}">
                <a16:creationId xmlns:a16="http://schemas.microsoft.com/office/drawing/2014/main" id="{87D465A4-5AF1-7CF0-4246-888C353396F0}"/>
              </a:ext>
            </a:extLst>
          </p:cNvPr>
          <p:cNvPicPr>
            <a:picLocks noChangeAspect="1"/>
          </p:cNvPicPr>
          <p:nvPr/>
        </p:nvPicPr>
        <p:blipFill>
          <a:blip r:embed="rId8"/>
          <a:stretch>
            <a:fillRect/>
          </a:stretch>
        </p:blipFill>
        <p:spPr>
          <a:xfrm>
            <a:off x="0" y="4912815"/>
            <a:ext cx="12192000" cy="1944624"/>
          </a:xfrm>
          <a:prstGeom prst="rect">
            <a:avLst/>
          </a:prstGeom>
        </p:spPr>
      </p:pic>
      <p:sp>
        <p:nvSpPr>
          <p:cNvPr id="2" name="TextBox 1">
            <a:extLst>
              <a:ext uri="{FF2B5EF4-FFF2-40B4-BE49-F238E27FC236}">
                <a16:creationId xmlns:a16="http://schemas.microsoft.com/office/drawing/2014/main" id="{7FB2AACC-A4DE-EE36-7210-8DBAAC838FC3}"/>
              </a:ext>
            </a:extLst>
          </p:cNvPr>
          <p:cNvSpPr txBox="1"/>
          <p:nvPr/>
        </p:nvSpPr>
        <p:spPr>
          <a:xfrm>
            <a:off x="1917510" y="2156346"/>
            <a:ext cx="9062114" cy="1477328"/>
          </a:xfrm>
          <a:prstGeom prst="rect">
            <a:avLst/>
          </a:prstGeom>
          <a:noFill/>
        </p:spPr>
        <p:txBody>
          <a:bodyPr wrap="square" rtlCol="0">
            <a:spAutoFit/>
          </a:bodyPr>
          <a:lstStyle/>
          <a:p>
            <a:r>
              <a:rPr lang="en-GB" dirty="0"/>
              <a:t>Information Sharing – guidance for practitioners providing safeguarding services for children, young people, parents and carers</a:t>
            </a:r>
          </a:p>
          <a:p>
            <a:endParaRPr lang="en-GB" dirty="0"/>
          </a:p>
          <a:p>
            <a:r>
              <a:rPr lang="en-GB" dirty="0">
                <a:hlinkClick r:id="rId9"/>
              </a:rPr>
              <a:t>DfE guidance, May 2024</a:t>
            </a:r>
            <a:endParaRPr lang="en-GB" dirty="0"/>
          </a:p>
          <a:p>
            <a:endParaRPr lang="en-GB" dirty="0"/>
          </a:p>
        </p:txBody>
      </p:sp>
    </p:spTree>
    <p:extLst>
      <p:ext uri="{BB962C8B-B14F-4D97-AF65-F5344CB8AC3E}">
        <p14:creationId xmlns:p14="http://schemas.microsoft.com/office/powerpoint/2010/main" val="1635883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0D62AB-39E8-C621-3DA2-ACA08D722B2F}"/>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BDF72FB6-DA03-F73D-9059-26B2FF0384B1}"/>
              </a:ext>
            </a:extLst>
          </p:cNvPr>
          <p:cNvSpPr>
            <a:spLocks noGrp="1"/>
          </p:cNvSpPr>
          <p:nvPr>
            <p:ph type="ctrTitle"/>
          </p:nvPr>
        </p:nvSpPr>
        <p:spPr>
          <a:xfrm>
            <a:off x="1566081" y="19409"/>
            <a:ext cx="9144000" cy="906823"/>
          </a:xfrm>
        </p:spPr>
        <p:txBody>
          <a:bodyPr>
            <a:normAutofit/>
          </a:bodyPr>
          <a:lstStyle/>
          <a:p>
            <a:r>
              <a:rPr lang="en-GB" sz="4000" dirty="0"/>
              <a:t>Who is this advice for?</a:t>
            </a:r>
            <a:endParaRPr lang="en-GB" sz="4000" dirty="0">
              <a:ea typeface="Calibri Light"/>
              <a:cs typeface="Calibri Light"/>
            </a:endParaRPr>
          </a:p>
        </p:txBody>
      </p:sp>
      <p:pic>
        <p:nvPicPr>
          <p:cNvPr id="3" name="Picture 2">
            <a:extLst>
              <a:ext uri="{FF2B5EF4-FFF2-40B4-BE49-F238E27FC236}">
                <a16:creationId xmlns:a16="http://schemas.microsoft.com/office/drawing/2014/main" id="{87D465A4-5AF1-7CF0-4246-888C353396F0}"/>
              </a:ext>
            </a:extLst>
          </p:cNvPr>
          <p:cNvPicPr>
            <a:picLocks noChangeAspect="1"/>
          </p:cNvPicPr>
          <p:nvPr/>
        </p:nvPicPr>
        <p:blipFill>
          <a:blip r:embed="rId3"/>
          <a:stretch>
            <a:fillRect/>
          </a:stretch>
        </p:blipFill>
        <p:spPr>
          <a:xfrm>
            <a:off x="0" y="4913376"/>
            <a:ext cx="12192000" cy="1944624"/>
          </a:xfrm>
          <a:prstGeom prst="rect">
            <a:avLst/>
          </a:prstGeom>
        </p:spPr>
      </p:pic>
      <p:sp>
        <p:nvSpPr>
          <p:cNvPr id="2" name="TextBox 1">
            <a:extLst>
              <a:ext uri="{FF2B5EF4-FFF2-40B4-BE49-F238E27FC236}">
                <a16:creationId xmlns:a16="http://schemas.microsoft.com/office/drawing/2014/main" id="{884D18F5-9F7B-D09A-53B3-20A3550110CC}"/>
              </a:ext>
            </a:extLst>
          </p:cNvPr>
          <p:cNvSpPr txBox="1"/>
          <p:nvPr/>
        </p:nvSpPr>
        <p:spPr>
          <a:xfrm>
            <a:off x="375314" y="839881"/>
            <a:ext cx="11170692" cy="2585323"/>
          </a:xfrm>
          <a:prstGeom prst="rect">
            <a:avLst/>
          </a:prstGeom>
          <a:noFill/>
        </p:spPr>
        <p:txBody>
          <a:bodyPr wrap="square" rtlCol="0">
            <a:spAutoFit/>
          </a:bodyPr>
          <a:lstStyle/>
          <a:p>
            <a:r>
              <a:rPr lang="en-GB" dirty="0"/>
              <a:t>• all individuals who are directly involved in safeguarding children, including frontline practitioners, managers and senior leaders </a:t>
            </a:r>
          </a:p>
          <a:p>
            <a:r>
              <a:rPr lang="en-GB" dirty="0"/>
              <a:t>• individuals and organisations that work with children, parents, carers and families, in sectors such as social care, education, health, justice and voluntary </a:t>
            </a:r>
          </a:p>
          <a:p>
            <a:endParaRPr lang="en-GB" dirty="0"/>
          </a:p>
          <a:p>
            <a:r>
              <a:rPr lang="en-GB" dirty="0"/>
              <a:t>It is vital to join up adult and children’s services for the purposes of safeguarding. Therefore, this advice may also be helpful for practitioners working with vulnerable adults and adults who could pose a risk to children.</a:t>
            </a:r>
          </a:p>
          <a:p>
            <a:endParaRPr lang="en-GB" dirty="0"/>
          </a:p>
          <a:p>
            <a:endParaRPr lang="en-GB" dirty="0"/>
          </a:p>
        </p:txBody>
      </p:sp>
      <p:sp>
        <p:nvSpPr>
          <p:cNvPr id="6" name="Title 7">
            <a:extLst>
              <a:ext uri="{FF2B5EF4-FFF2-40B4-BE49-F238E27FC236}">
                <a16:creationId xmlns:a16="http://schemas.microsoft.com/office/drawing/2014/main" id="{BBC967F1-488A-60B0-0111-C71041632EA2}"/>
              </a:ext>
            </a:extLst>
          </p:cNvPr>
          <p:cNvSpPr txBox="1">
            <a:spLocks/>
          </p:cNvSpPr>
          <p:nvPr/>
        </p:nvSpPr>
        <p:spPr>
          <a:xfrm>
            <a:off x="1524000" y="2843855"/>
            <a:ext cx="9144000" cy="906823"/>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dirty="0"/>
              <a:t>Understanding “safeguarding”</a:t>
            </a:r>
            <a:endParaRPr lang="en-GB" sz="4000" dirty="0">
              <a:ea typeface="Calibri Light"/>
              <a:cs typeface="Calibri Light"/>
            </a:endParaRPr>
          </a:p>
        </p:txBody>
      </p:sp>
      <p:sp>
        <p:nvSpPr>
          <p:cNvPr id="11" name="TextBox 10">
            <a:extLst>
              <a:ext uri="{FF2B5EF4-FFF2-40B4-BE49-F238E27FC236}">
                <a16:creationId xmlns:a16="http://schemas.microsoft.com/office/drawing/2014/main" id="{225E8B10-0225-DD5D-F60B-B50E3C861D7A}"/>
              </a:ext>
            </a:extLst>
          </p:cNvPr>
          <p:cNvSpPr txBox="1"/>
          <p:nvPr/>
        </p:nvSpPr>
        <p:spPr>
          <a:xfrm>
            <a:off x="225188" y="3620714"/>
            <a:ext cx="10484893" cy="2862322"/>
          </a:xfrm>
          <a:prstGeom prst="rect">
            <a:avLst/>
          </a:prstGeom>
          <a:noFill/>
        </p:spPr>
        <p:txBody>
          <a:bodyPr wrap="square" rtlCol="0">
            <a:spAutoFit/>
          </a:bodyPr>
          <a:lstStyle/>
          <a:p>
            <a:r>
              <a:rPr lang="en-GB" dirty="0"/>
              <a:t>the definition set out in Working Together to Safeguard Children 2023 as follows: </a:t>
            </a:r>
          </a:p>
          <a:p>
            <a:r>
              <a:rPr lang="en-GB" dirty="0"/>
              <a:t>• </a:t>
            </a:r>
            <a:r>
              <a:rPr lang="en-GB" b="1" dirty="0"/>
              <a:t>providing help and support to meet the needs of children as soon as problems emerge </a:t>
            </a:r>
          </a:p>
          <a:p>
            <a:r>
              <a:rPr lang="en-GB" dirty="0"/>
              <a:t>• protecting children from maltreatment, whether that is within or outside the home, including online </a:t>
            </a:r>
          </a:p>
          <a:p>
            <a:r>
              <a:rPr lang="en-GB" dirty="0"/>
              <a:t>• preventing impairment of children’s mental and physical health or development </a:t>
            </a:r>
          </a:p>
          <a:p>
            <a:r>
              <a:rPr lang="en-GB" dirty="0"/>
              <a:t>• ensuring that children are growing up in circumstances consistent with the provision of safe and effective care </a:t>
            </a:r>
          </a:p>
          <a:p>
            <a:r>
              <a:rPr lang="en-GB" dirty="0"/>
              <a:t>• promoting the upbringing of children with their birth parents, or otherwise their family network through a kinship care arrangement, whenever possible and where this is in the best interests of the children</a:t>
            </a:r>
          </a:p>
          <a:p>
            <a:r>
              <a:rPr lang="en-GB" dirty="0"/>
              <a:t>• taking action to enable all children to have the best outcomes in line with the outcomes set out in the Children’s Social Care National Framework</a:t>
            </a:r>
          </a:p>
        </p:txBody>
      </p:sp>
    </p:spTree>
    <p:extLst>
      <p:ext uri="{BB962C8B-B14F-4D97-AF65-F5344CB8AC3E}">
        <p14:creationId xmlns:p14="http://schemas.microsoft.com/office/powerpoint/2010/main" val="1902191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422F35-CAC0-BB8A-A97B-0B9FC6F1B356}"/>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1E3A1B25-E128-1044-86D9-81FA0EDA96D1}"/>
              </a:ext>
            </a:extLst>
          </p:cNvPr>
          <p:cNvSpPr>
            <a:spLocks noGrp="1"/>
          </p:cNvSpPr>
          <p:nvPr>
            <p:ph type="ctrTitle"/>
          </p:nvPr>
        </p:nvSpPr>
        <p:spPr>
          <a:xfrm>
            <a:off x="1519320" y="-1022829"/>
            <a:ext cx="10149515" cy="1766632"/>
          </a:xfrm>
        </p:spPr>
        <p:txBody>
          <a:bodyPr>
            <a:normAutofit/>
          </a:bodyPr>
          <a:lstStyle/>
          <a:p>
            <a:r>
              <a:rPr lang="en-GB" sz="4000" dirty="0"/>
              <a:t>What do we mean by consent?</a:t>
            </a:r>
          </a:p>
        </p:txBody>
      </p:sp>
      <p:pic>
        <p:nvPicPr>
          <p:cNvPr id="3" name="Picture 2">
            <a:extLst>
              <a:ext uri="{FF2B5EF4-FFF2-40B4-BE49-F238E27FC236}">
                <a16:creationId xmlns:a16="http://schemas.microsoft.com/office/drawing/2014/main" id="{DA9E53D8-F340-D3AB-03E2-56082FFBFD5F}"/>
              </a:ext>
            </a:extLst>
          </p:cNvPr>
          <p:cNvPicPr>
            <a:picLocks noChangeAspect="1"/>
          </p:cNvPicPr>
          <p:nvPr/>
        </p:nvPicPr>
        <p:blipFill>
          <a:blip r:embed="rId3"/>
          <a:stretch>
            <a:fillRect/>
          </a:stretch>
        </p:blipFill>
        <p:spPr>
          <a:xfrm>
            <a:off x="-4679" y="4913376"/>
            <a:ext cx="12192000" cy="1944624"/>
          </a:xfrm>
          <a:prstGeom prst="rect">
            <a:avLst/>
          </a:prstGeom>
        </p:spPr>
      </p:pic>
      <p:sp>
        <p:nvSpPr>
          <p:cNvPr id="2" name="TextBox 1">
            <a:extLst>
              <a:ext uri="{FF2B5EF4-FFF2-40B4-BE49-F238E27FC236}">
                <a16:creationId xmlns:a16="http://schemas.microsoft.com/office/drawing/2014/main" id="{FE381854-B79B-0597-4999-26C087C4F51A}"/>
              </a:ext>
            </a:extLst>
          </p:cNvPr>
          <p:cNvSpPr txBox="1"/>
          <p:nvPr/>
        </p:nvSpPr>
        <p:spPr>
          <a:xfrm>
            <a:off x="287610" y="839296"/>
            <a:ext cx="11607421" cy="5355312"/>
          </a:xfrm>
          <a:prstGeom prst="rect">
            <a:avLst/>
          </a:prstGeom>
          <a:noFill/>
        </p:spPr>
        <p:txBody>
          <a:bodyPr wrap="square" rtlCol="0">
            <a:spAutoFit/>
          </a:bodyPr>
          <a:lstStyle/>
          <a:p>
            <a:r>
              <a:rPr lang="en-GB" sz="1800" b="1" kern="100" dirty="0">
                <a:effectLst/>
                <a:latin typeface="Arial" panose="020B0604020202020204" pitchFamily="34" charset="0"/>
                <a:ea typeface="Aptos" panose="020B0004020202020204" pitchFamily="34" charset="0"/>
                <a:cs typeface="Times New Roman" panose="02020603050405020304" pitchFamily="18" charset="0"/>
              </a:rPr>
              <a:t>consent” as a lawful basis to share information, </a:t>
            </a:r>
            <a:r>
              <a:rPr lang="en-GB" sz="1800" kern="100" dirty="0">
                <a:effectLst/>
                <a:latin typeface="Arial" panose="020B0604020202020204" pitchFamily="34" charset="0"/>
                <a:ea typeface="Aptos" panose="020B0004020202020204" pitchFamily="34" charset="0"/>
                <a:cs typeface="Times New Roman" panose="02020603050405020304" pitchFamily="18" charset="0"/>
              </a:rPr>
              <a:t>as defined by data protection legislation (and relevant for the purpose of this Advice), is different to the general meaning of consent – such as the giving of permission. This is </a:t>
            </a:r>
            <a:r>
              <a:rPr lang="en-GB" sz="1800" b="1" u="sng" kern="100" dirty="0">
                <a:effectLst/>
                <a:latin typeface="Arial" panose="020B0604020202020204" pitchFamily="34" charset="0"/>
                <a:ea typeface="Aptos" panose="020B0004020202020204" pitchFamily="34" charset="0"/>
                <a:cs typeface="Times New Roman" panose="02020603050405020304" pitchFamily="18" charset="0"/>
              </a:rPr>
              <a:t>not</a:t>
            </a:r>
            <a:r>
              <a:rPr lang="en-GB" sz="1800" kern="100" dirty="0">
                <a:effectLst/>
                <a:latin typeface="Arial" panose="020B0604020202020204" pitchFamily="34" charset="0"/>
                <a:ea typeface="Aptos" panose="020B0004020202020204" pitchFamily="34" charset="0"/>
                <a:cs typeface="Times New Roman" panose="02020603050405020304" pitchFamily="18" charset="0"/>
              </a:rPr>
              <a:t> usually the appropriate legal basis for sharing information to safeguard children </a:t>
            </a:r>
          </a:p>
          <a:p>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r>
              <a:rPr lang="en-GB" sz="1800" kern="100" dirty="0">
                <a:effectLst/>
                <a:latin typeface="Arial" panose="020B0604020202020204" pitchFamily="34" charset="0"/>
                <a:ea typeface="Aptos" panose="020B0004020202020204" pitchFamily="34" charset="0"/>
                <a:cs typeface="Times New Roman" panose="02020603050405020304" pitchFamily="18" charset="0"/>
              </a:rPr>
              <a:t>• “</a:t>
            </a:r>
            <a:r>
              <a:rPr lang="en-GB" sz="1800" b="1" kern="100" dirty="0">
                <a:effectLst/>
                <a:latin typeface="Arial" panose="020B0604020202020204" pitchFamily="34" charset="0"/>
                <a:ea typeface="Aptos" panose="020B0004020202020204" pitchFamily="34" charset="0"/>
                <a:cs typeface="Times New Roman" panose="02020603050405020304" pitchFamily="18" charset="0"/>
              </a:rPr>
              <a:t>consent” or “agreement” to receive a service</a:t>
            </a:r>
            <a:r>
              <a:rPr lang="en-GB" sz="1800" kern="100" dirty="0">
                <a:effectLst/>
                <a:latin typeface="Arial" panose="020B0604020202020204" pitchFamily="34" charset="0"/>
                <a:ea typeface="Aptos" panose="020B0004020202020204" pitchFamily="34" charset="0"/>
                <a:cs typeface="Times New Roman" panose="02020603050405020304" pitchFamily="18" charset="0"/>
              </a:rPr>
              <a:t>, such as a parent’s agreement to engage with services under section 17 of the Children Act 1989 (including early help). The meaning of 'consent' in this context is the general sense of the word and is separate from the meaning of 'consent' as a lawful basis under data protection law. It may be necessary to share information even if the threshold for service intervention (for example, under s.17 of the Children Act 1989) has not been reached or where a person does not agree to the provision of particular services </a:t>
            </a:r>
          </a:p>
          <a:p>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r>
              <a:rPr lang="en-GB" sz="1800" b="1" kern="100" dirty="0">
                <a:effectLst/>
                <a:latin typeface="Arial" panose="020B0604020202020204" pitchFamily="34" charset="0"/>
                <a:ea typeface="Aptos" panose="020B0004020202020204" pitchFamily="34" charset="0"/>
                <a:cs typeface="Times New Roman" panose="02020603050405020304" pitchFamily="18" charset="0"/>
              </a:rPr>
              <a:t>• “consent” to receive medical treatment,</a:t>
            </a:r>
            <a:r>
              <a:rPr lang="en-GB" sz="1800" kern="100" dirty="0">
                <a:effectLst/>
                <a:latin typeface="Arial" panose="020B0604020202020204" pitchFamily="34" charset="0"/>
                <a:ea typeface="Aptos" panose="020B0004020202020204" pitchFamily="34" charset="0"/>
                <a:cs typeface="Times New Roman" panose="02020603050405020304" pitchFamily="18" charset="0"/>
              </a:rPr>
              <a:t> there are specific meanings of implied and explicit consent for health purposes. Health practitioners should refer to their regulator’s guidance or NHS advice </a:t>
            </a:r>
          </a:p>
          <a:p>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r>
              <a:rPr lang="en-GB" sz="1800" b="1" kern="100" dirty="0">
                <a:effectLst/>
                <a:latin typeface="Arial" panose="020B0604020202020204" pitchFamily="34" charset="0"/>
                <a:ea typeface="Aptos" panose="020B0004020202020204" pitchFamily="34" charset="0"/>
                <a:cs typeface="Times New Roman" panose="02020603050405020304" pitchFamily="18" charset="0"/>
              </a:rPr>
              <a:t>• being upfront, transparent and honest with children and families.</a:t>
            </a:r>
            <a:r>
              <a:rPr lang="en-GB" sz="1800" kern="100" dirty="0">
                <a:effectLst/>
                <a:latin typeface="Arial" panose="020B0604020202020204" pitchFamily="34" charset="0"/>
                <a:ea typeface="Aptos" panose="020B0004020202020204" pitchFamily="34" charset="0"/>
                <a:cs typeface="Times New Roman" panose="02020603050405020304" pitchFamily="18" charset="0"/>
              </a:rPr>
              <a:t> This is generally good practice, whenever it is safe to do so, as is emphasised throughout this advice (including below). This does not equate to obtaining “consent” from individuals to share their information (or information about their child) for data protection purposes, but this practice does promote engagement and collaboration. </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277665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0671B-5B42-8936-3F7E-53746FFD9711}"/>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D0F7C46F-6038-1DC9-D843-1EACBA9E6DAE}"/>
              </a:ext>
            </a:extLst>
          </p:cNvPr>
          <p:cNvSpPr>
            <a:spLocks noGrp="1"/>
          </p:cNvSpPr>
          <p:nvPr>
            <p:ph type="ctrTitle"/>
          </p:nvPr>
        </p:nvSpPr>
        <p:spPr>
          <a:xfrm>
            <a:off x="61415" y="109936"/>
            <a:ext cx="12192000" cy="1548267"/>
          </a:xfrm>
        </p:spPr>
        <p:txBody>
          <a:bodyPr>
            <a:normAutofit/>
          </a:bodyPr>
          <a:lstStyle/>
          <a:p>
            <a:r>
              <a:rPr lang="en-GB" sz="4000" dirty="0">
                <a:ea typeface="Calibri Light"/>
                <a:cs typeface="Calibri Light"/>
              </a:rPr>
              <a:t>You </a:t>
            </a:r>
            <a:r>
              <a:rPr lang="en-GB" sz="4000" u="sng" dirty="0">
                <a:ea typeface="Calibri Light"/>
                <a:cs typeface="Calibri Light"/>
              </a:rPr>
              <a:t>do</a:t>
            </a:r>
            <a:r>
              <a:rPr lang="en-GB" sz="4000" dirty="0">
                <a:ea typeface="Calibri Light"/>
                <a:cs typeface="Calibri Light"/>
              </a:rPr>
              <a:t> need to have a conversation with a family </a:t>
            </a:r>
            <a:r>
              <a:rPr lang="en-GB" sz="4000" u="sng" dirty="0">
                <a:ea typeface="Calibri Light"/>
                <a:cs typeface="Calibri Light"/>
              </a:rPr>
              <a:t>to engage </a:t>
            </a:r>
            <a:r>
              <a:rPr lang="en-GB" sz="4000" dirty="0">
                <a:ea typeface="Calibri Light"/>
                <a:cs typeface="Calibri Light"/>
              </a:rPr>
              <a:t>them in early help </a:t>
            </a:r>
          </a:p>
        </p:txBody>
      </p:sp>
      <p:pic>
        <p:nvPicPr>
          <p:cNvPr id="3" name="Picture 2">
            <a:extLst>
              <a:ext uri="{FF2B5EF4-FFF2-40B4-BE49-F238E27FC236}">
                <a16:creationId xmlns:a16="http://schemas.microsoft.com/office/drawing/2014/main" id="{0E570EF9-EFBC-746F-21FD-DA3CCC491660}"/>
              </a:ext>
            </a:extLst>
          </p:cNvPr>
          <p:cNvPicPr>
            <a:picLocks noChangeAspect="1"/>
          </p:cNvPicPr>
          <p:nvPr/>
        </p:nvPicPr>
        <p:blipFill>
          <a:blip r:embed="rId3"/>
          <a:stretch>
            <a:fillRect/>
          </a:stretch>
        </p:blipFill>
        <p:spPr>
          <a:xfrm>
            <a:off x="-4679" y="4913376"/>
            <a:ext cx="12192000" cy="1944624"/>
          </a:xfrm>
          <a:prstGeom prst="rect">
            <a:avLst/>
          </a:prstGeom>
        </p:spPr>
      </p:pic>
      <p:sp>
        <p:nvSpPr>
          <p:cNvPr id="2" name="TextBox 1">
            <a:extLst>
              <a:ext uri="{FF2B5EF4-FFF2-40B4-BE49-F238E27FC236}">
                <a16:creationId xmlns:a16="http://schemas.microsoft.com/office/drawing/2014/main" id="{E8829725-CA6D-C74E-B76F-93486B00A202}"/>
              </a:ext>
            </a:extLst>
          </p:cNvPr>
          <p:cNvSpPr txBox="1"/>
          <p:nvPr/>
        </p:nvSpPr>
        <p:spPr>
          <a:xfrm>
            <a:off x="204716" y="2102327"/>
            <a:ext cx="10385946" cy="4141524"/>
          </a:xfrm>
          <a:prstGeom prst="rect">
            <a:avLst/>
          </a:prstGeom>
          <a:noFill/>
        </p:spPr>
        <p:txBody>
          <a:bodyPr wrap="square" rtlCol="0">
            <a:spAutoFit/>
          </a:bodyPr>
          <a:lstStyle/>
          <a:p>
            <a:endParaRPr lang="en-GB" dirty="0"/>
          </a:p>
        </p:txBody>
      </p:sp>
      <p:sp>
        <p:nvSpPr>
          <p:cNvPr id="4" name="TextBox 3">
            <a:extLst>
              <a:ext uri="{FF2B5EF4-FFF2-40B4-BE49-F238E27FC236}">
                <a16:creationId xmlns:a16="http://schemas.microsoft.com/office/drawing/2014/main" id="{0DD32503-84B1-0A67-A604-248B19BF8CEF}"/>
              </a:ext>
            </a:extLst>
          </p:cNvPr>
          <p:cNvSpPr txBox="1"/>
          <p:nvPr/>
        </p:nvSpPr>
        <p:spPr>
          <a:xfrm>
            <a:off x="204716" y="1658203"/>
            <a:ext cx="11648365" cy="4524315"/>
          </a:xfrm>
          <a:prstGeom prst="rect">
            <a:avLst/>
          </a:prstGeom>
          <a:noFill/>
        </p:spPr>
        <p:txBody>
          <a:bodyPr wrap="square" rtlCol="0">
            <a:spAutoFit/>
          </a:bodyPr>
          <a:lstStyle/>
          <a:p>
            <a:r>
              <a:rPr lang="en-GB" dirty="0"/>
              <a:t>We all want to work</a:t>
            </a:r>
            <a:r>
              <a:rPr lang="en-GB" b="1" dirty="0"/>
              <a:t> WITH </a:t>
            </a:r>
            <a:r>
              <a:rPr lang="en-GB" dirty="0"/>
              <a:t>families, and this starts with a conversation about why we are worried about them, and/or their children / young people.</a:t>
            </a:r>
          </a:p>
          <a:p>
            <a:endParaRPr lang="en-GB" dirty="0"/>
          </a:p>
          <a:p>
            <a:r>
              <a:rPr lang="en-GB" dirty="0"/>
              <a:t>Trusted relationships are at the heart of working with children and families. It is always good practice to work in partnership with children and families, communicating effectively and listening well, so that you have sufficient information to understand and be able to meet their needs. This openness is also important when deciding whether to share information with other people, agencies or organisations about the children and families you are working with. If they have a choice about whether and how their information is shared or used, you should make this clear to them.</a:t>
            </a:r>
          </a:p>
          <a:p>
            <a:endParaRPr lang="en-GB" dirty="0"/>
          </a:p>
          <a:p>
            <a:r>
              <a:rPr lang="en-GB" dirty="0"/>
              <a:t>If you have concerns about a child’s safety or welfare, and you are considering contacting support services about providing them or their parent(s) or carer(s) with specific support; being upfront, transparent, and honest about your concerns can give children the confidence to open up. It may also increase a parents’ or carers’ willingness to engage with services that provide family support. </a:t>
            </a:r>
          </a:p>
          <a:p>
            <a:r>
              <a:rPr lang="en-GB" dirty="0"/>
              <a:t>In any situation where children or their parent(s) or carer(s) object to particular information sharing, but you decide that nonetheless it is appropriate to share, you must record your reasons and the legal basis for doing so.</a:t>
            </a:r>
          </a:p>
        </p:txBody>
      </p:sp>
    </p:spTree>
    <p:extLst>
      <p:ext uri="{BB962C8B-B14F-4D97-AF65-F5344CB8AC3E}">
        <p14:creationId xmlns:p14="http://schemas.microsoft.com/office/powerpoint/2010/main" val="2635767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0D62AB-39E8-C621-3DA2-ACA08D722B2F}"/>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BDF72FB6-DA03-F73D-9059-26B2FF0384B1}"/>
              </a:ext>
            </a:extLst>
          </p:cNvPr>
          <p:cNvSpPr>
            <a:spLocks noGrp="1"/>
          </p:cNvSpPr>
          <p:nvPr>
            <p:ph type="ctrTitle"/>
          </p:nvPr>
        </p:nvSpPr>
        <p:spPr>
          <a:xfrm>
            <a:off x="502693" y="197808"/>
            <a:ext cx="10668000" cy="1064520"/>
          </a:xfrm>
        </p:spPr>
        <p:txBody>
          <a:bodyPr>
            <a:noAutofit/>
          </a:bodyPr>
          <a:lstStyle/>
          <a:p>
            <a:r>
              <a:rPr lang="en-GB" sz="4000" dirty="0">
                <a:ea typeface="Calibri Light"/>
                <a:cs typeface="Calibri Light"/>
              </a:rPr>
              <a:t>You </a:t>
            </a:r>
            <a:r>
              <a:rPr lang="en-GB" sz="4000" u="sng" dirty="0">
                <a:ea typeface="Calibri Light"/>
                <a:cs typeface="Calibri Light"/>
              </a:rPr>
              <a:t>do not </a:t>
            </a:r>
            <a:r>
              <a:rPr lang="en-GB" sz="4000" dirty="0">
                <a:ea typeface="Calibri Light"/>
                <a:cs typeface="Calibri Light"/>
              </a:rPr>
              <a:t>need consent </a:t>
            </a:r>
            <a:r>
              <a:rPr lang="en-GB" sz="4000" u="sng" dirty="0">
                <a:ea typeface="Calibri Light"/>
                <a:cs typeface="Calibri Light"/>
              </a:rPr>
              <a:t>to record </a:t>
            </a:r>
            <a:r>
              <a:rPr lang="en-GB" sz="4000" dirty="0">
                <a:ea typeface="Calibri Light"/>
                <a:cs typeface="Calibri Light"/>
              </a:rPr>
              <a:t>the information on EHM – why not?</a:t>
            </a:r>
          </a:p>
        </p:txBody>
      </p:sp>
      <p:pic>
        <p:nvPicPr>
          <p:cNvPr id="3" name="Picture 2">
            <a:extLst>
              <a:ext uri="{FF2B5EF4-FFF2-40B4-BE49-F238E27FC236}">
                <a16:creationId xmlns:a16="http://schemas.microsoft.com/office/drawing/2014/main" id="{87D465A4-5AF1-7CF0-4246-888C353396F0}"/>
              </a:ext>
            </a:extLst>
          </p:cNvPr>
          <p:cNvPicPr>
            <a:picLocks noChangeAspect="1"/>
          </p:cNvPicPr>
          <p:nvPr/>
        </p:nvPicPr>
        <p:blipFill>
          <a:blip r:embed="rId3"/>
          <a:stretch>
            <a:fillRect/>
          </a:stretch>
        </p:blipFill>
        <p:spPr>
          <a:xfrm>
            <a:off x="-4679" y="4913376"/>
            <a:ext cx="12192000" cy="1944624"/>
          </a:xfrm>
          <a:prstGeom prst="rect">
            <a:avLst/>
          </a:prstGeom>
        </p:spPr>
      </p:pic>
      <p:sp>
        <p:nvSpPr>
          <p:cNvPr id="2" name="TextBox 1">
            <a:extLst>
              <a:ext uri="{FF2B5EF4-FFF2-40B4-BE49-F238E27FC236}">
                <a16:creationId xmlns:a16="http://schemas.microsoft.com/office/drawing/2014/main" id="{881CFC98-6CAE-EE15-5FF5-45A9D9E69DC6}"/>
              </a:ext>
            </a:extLst>
          </p:cNvPr>
          <p:cNvSpPr txBox="1"/>
          <p:nvPr/>
        </p:nvSpPr>
        <p:spPr>
          <a:xfrm>
            <a:off x="196755" y="1091639"/>
            <a:ext cx="11279875" cy="5632311"/>
          </a:xfrm>
          <a:prstGeom prst="rect">
            <a:avLst/>
          </a:prstGeom>
          <a:noFill/>
        </p:spPr>
        <p:txBody>
          <a:bodyPr wrap="square" rtlCol="0">
            <a:spAutoFit/>
          </a:bodyPr>
          <a:lstStyle/>
          <a:p>
            <a:r>
              <a:rPr lang="en-GB" sz="1800" b="1" kern="100" dirty="0">
                <a:effectLst/>
                <a:latin typeface="Arial" panose="020B0604020202020204" pitchFamily="34" charset="0"/>
                <a:ea typeface="Aptos" panose="020B0004020202020204" pitchFamily="34" charset="0"/>
                <a:cs typeface="Times New Roman" panose="02020603050405020304" pitchFamily="18" charset="0"/>
              </a:rPr>
              <a:t>Why consent is not usually the most appropriate lawful basis in a safeguarding context</a:t>
            </a:r>
            <a:r>
              <a:rPr lang="en-GB" sz="1800" kern="100" dirty="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GB" sz="1800" kern="100" dirty="0">
              <a:effectLst/>
              <a:latin typeface="Arial" panose="020B0604020202020204" pitchFamily="34" charset="0"/>
              <a:ea typeface="Aptos" panose="020B0004020202020204" pitchFamily="34" charset="0"/>
              <a:cs typeface="Times New Roman" panose="02020603050405020304" pitchFamily="18" charset="0"/>
            </a:endParaRPr>
          </a:p>
          <a:p>
            <a:r>
              <a:rPr lang="en-GB" sz="1800" kern="100" dirty="0">
                <a:effectLst/>
                <a:latin typeface="Arial" panose="020B0604020202020204" pitchFamily="34" charset="0"/>
                <a:ea typeface="Aptos" panose="020B0004020202020204" pitchFamily="34" charset="0"/>
                <a:cs typeface="Times New Roman" panose="02020603050405020304" pitchFamily="18" charset="0"/>
              </a:rPr>
              <a:t>Consent should not be seen as the default lawful basis for sharing personal information in a child safeguarding context, as it is unlikely to be appropriate in most cases. The UK GDPR sets a high standard for consent to be used as a lawful basis; it must be specific, freely given, unambiguous, time limited and capable of being withdrawn by the individual at any time. Using consent as a lawful basis means an individual has given agreement for personal information about themselves, or their child’s personal information, to be shared or processed for a purpose where they have a clear choice about its use. It also means that the individual is able to withdraw their consent at any time (in which case the information would need to be deleted). These conditions are unlikely to be present in situations where practitioners are often under a professional duty to record information – irrespective of the wishes of the child or their family – in order to justify the decisions and actions they take in relation to the child’s needs, and where the overarching consideration will be whether information needs to be shared to safeguard a child where there is an established or potential risk of harm. </a:t>
            </a:r>
          </a:p>
          <a:p>
            <a:endParaRPr lang="en-GB" kern="100" dirty="0">
              <a:latin typeface="Arial" panose="020B0604020202020204" pitchFamily="34" charset="0"/>
              <a:ea typeface="Aptos" panose="020B0004020202020204" pitchFamily="34" charset="0"/>
              <a:cs typeface="Times New Roman" panose="02020603050405020304" pitchFamily="18" charset="0"/>
            </a:endParaRPr>
          </a:p>
          <a:p>
            <a:r>
              <a:rPr lang="en-GB" sz="1800" kern="100" dirty="0">
                <a:effectLst/>
                <a:latin typeface="Arial" panose="020B0604020202020204" pitchFamily="34" charset="0"/>
                <a:ea typeface="Aptos" panose="020B0004020202020204" pitchFamily="34" charset="0"/>
                <a:cs typeface="Times New Roman" panose="02020603050405020304" pitchFamily="18" charset="0"/>
              </a:rPr>
              <a:t>It is important and necessary to ensure information shared is </a:t>
            </a:r>
            <a:r>
              <a:rPr lang="en-GB" sz="1800" b="1" kern="100" dirty="0">
                <a:effectLst/>
                <a:latin typeface="Arial" panose="020B0604020202020204" pitchFamily="34" charset="0"/>
                <a:ea typeface="Aptos" panose="020B0004020202020204" pitchFamily="34" charset="0"/>
                <a:cs typeface="Times New Roman" panose="02020603050405020304" pitchFamily="18" charset="0"/>
              </a:rPr>
              <a:t>relevant, timely, of sufficient quality and accurate.</a:t>
            </a:r>
          </a:p>
          <a:p>
            <a:endParaRPr lang="en-GB" sz="1800" b="1" kern="100" dirty="0">
              <a:effectLst/>
              <a:latin typeface="Arial" panose="020B0604020202020204" pitchFamily="34" charset="0"/>
              <a:ea typeface="Aptos" panose="020B0004020202020204" pitchFamily="34" charset="0"/>
              <a:cs typeface="Times New Roman" panose="02020603050405020304" pitchFamily="18" charset="0"/>
            </a:endParaRPr>
          </a:p>
          <a:p>
            <a:r>
              <a:rPr lang="en-GB" b="1" kern="100" dirty="0">
                <a:latin typeface="Arial" panose="020B0604020202020204" pitchFamily="34" charset="0"/>
                <a:ea typeface="Aptos" panose="020B0004020202020204" pitchFamily="34" charset="0"/>
                <a:cs typeface="Times New Roman" panose="02020603050405020304" pitchFamily="18" charset="0"/>
              </a:rPr>
              <a:t>EHM is the safe and confidential place to share information on the early help offered under Key Agencies.</a:t>
            </a:r>
            <a:endParaRPr lang="en-GB" sz="1800" b="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3455785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6962BEB0BEA174795E3678C3CFA91DF" ma:contentTypeVersion="15" ma:contentTypeDescription="Create a new document." ma:contentTypeScope="" ma:versionID="0da4b2a93ecccda3cbaa83135d261104">
  <xsd:schema xmlns:xsd="http://www.w3.org/2001/XMLSchema" xmlns:xs="http://www.w3.org/2001/XMLSchema" xmlns:p="http://schemas.microsoft.com/office/2006/metadata/properties" xmlns:ns2="ce2a0acd-1d17-4504-b32e-e6e28d17e471" xmlns:ns3="e8598414-b8b6-4047-aa30-65305a42929c" targetNamespace="http://schemas.microsoft.com/office/2006/metadata/properties" ma:root="true" ma:fieldsID="79d96c5e9b198bbe78cf918a6da7aa1a" ns2:_="" ns3:_="">
    <xsd:import namespace="ce2a0acd-1d17-4504-b32e-e6e28d17e471"/>
    <xsd:import namespace="e8598414-b8b6-4047-aa30-65305a42929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2:MediaServiceGenerationTime" minOccurs="0"/>
                <xsd:element ref="ns2:MediaServiceEventHashCode"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2a0acd-1d17-4504-b32e-e6e28d17e4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8598414-b8b6-4047-aa30-65305a42929c"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82D0C1C-186E-4C35-A926-C40FB3F08D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2a0acd-1d17-4504-b32e-e6e28d17e471"/>
    <ds:schemaRef ds:uri="e8598414-b8b6-4047-aa30-65305a42929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95B7DB9-97AA-4AEE-94B8-4ECEEE6D9270}">
  <ds:schemaRefs>
    <ds:schemaRef ds:uri="http://schemas.microsoft.com/sharepoint/v3/contenttype/forms"/>
  </ds:schemaRefs>
</ds:datastoreItem>
</file>

<file path=customXml/itemProps3.xml><?xml version="1.0" encoding="utf-8"?>
<ds:datastoreItem xmlns:ds="http://schemas.openxmlformats.org/officeDocument/2006/customXml" ds:itemID="{D85DA5B3-E0C4-4088-966D-E457C3D31594}">
  <ds:schemaRefs>
    <ds:schemaRef ds:uri="http://schemas.openxmlformats.org/package/2006/metadata/core-properties"/>
    <ds:schemaRef ds:uri="http://schemas.microsoft.com/office/2006/documentManagement/types"/>
    <ds:schemaRef ds:uri="http://schemas.microsoft.com/office/infopath/2007/PartnerControls"/>
    <ds:schemaRef ds:uri="ce2a0acd-1d17-4504-b32e-e6e28d17e471"/>
    <ds:schemaRef ds:uri="http://purl.org/dc/elements/1.1/"/>
    <ds:schemaRef ds:uri="http://schemas.microsoft.com/office/2006/metadata/properties"/>
    <ds:schemaRef ds:uri="http://purl.org/dc/terms/"/>
    <ds:schemaRef ds:uri="e8598414-b8b6-4047-aa30-65305a42929c"/>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92</TotalTime>
  <Words>1186</Words>
  <Application>Microsoft Office PowerPoint</Application>
  <PresentationFormat>Widescreen</PresentationFormat>
  <Paragraphs>49</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Arial</vt:lpstr>
      <vt:lpstr>Calibri Light</vt:lpstr>
      <vt:lpstr>Office Theme</vt:lpstr>
      <vt:lpstr>PowerPoint Presentation</vt:lpstr>
      <vt:lpstr>Who is this advice for?</vt:lpstr>
      <vt:lpstr>What do we mean by consent?</vt:lpstr>
      <vt:lpstr>You do need to have a conversation with a family to engage them in early help </vt:lpstr>
      <vt:lpstr>You do not need consent to record the information on EHM – why not?</vt:lpstr>
    </vt:vector>
  </TitlesOfParts>
  <Company>Coventry City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Moffat, Jane</dc:creator>
  <cp:lastModifiedBy>Moffat, Jane</cp:lastModifiedBy>
  <cp:revision>1</cp:revision>
  <dcterms:created xsi:type="dcterms:W3CDTF">2025-01-30T15:50:55Z</dcterms:created>
  <dcterms:modified xsi:type="dcterms:W3CDTF">2025-01-30T17:23:33Z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0x01010036962BEB0BEA174795E3678C3CFA91DF</vt:lpwstr>
  </property>
</Properties>
</file>